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0" r:id="rId2"/>
    <p:sldId id="372" r:id="rId3"/>
    <p:sldId id="371" r:id="rId4"/>
    <p:sldId id="373" r:id="rId5"/>
    <p:sldId id="378" r:id="rId6"/>
    <p:sldId id="379" r:id="rId7"/>
    <p:sldId id="380" r:id="rId8"/>
    <p:sldId id="384" r:id="rId9"/>
    <p:sldId id="381" r:id="rId10"/>
    <p:sldId id="382" r:id="rId11"/>
    <p:sldId id="383" r:id="rId12"/>
    <p:sldId id="385" r:id="rId13"/>
    <p:sldId id="386" r:id="rId14"/>
    <p:sldId id="376" r:id="rId15"/>
    <p:sldId id="377" r:id="rId16"/>
    <p:sldId id="361" r:id="rId1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22A35"/>
    <a:srgbClr val="FFFFFF"/>
    <a:srgbClr val="334658"/>
    <a:srgbClr val="2C3948"/>
    <a:srgbClr val="6CC9BF"/>
    <a:srgbClr val="EBEBEB"/>
    <a:srgbClr val="139F84"/>
    <a:srgbClr val="9757A3"/>
    <a:srgbClr val="16C2F5"/>
    <a:srgbClr val="74C0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86745" autoAdjust="0"/>
  </p:normalViewPr>
  <p:slideViewPr>
    <p:cSldViewPr snapToGrid="0">
      <p:cViewPr varScale="1">
        <p:scale>
          <a:sx n="69" d="100"/>
          <a:sy n="69" d="100"/>
        </p:scale>
        <p:origin x="-696" y="-108"/>
      </p:cViewPr>
      <p:guideLst>
        <p:guide orient="horz" pos="2183"/>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447BA-A765-4F5D-9234-E810D0E0B5D5}" type="datetimeFigureOut">
              <a:rPr lang="id-ID" smtClean="0"/>
              <a:pPr/>
              <a:t>16/04/2021</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B956D-090F-4AC8-92AE-C4B35F61BDA1}" type="slidenum">
              <a:rPr lang="id-ID" smtClean="0"/>
              <a:pPr/>
              <a:t>‹#›</a:t>
            </a:fld>
            <a:endParaRPr lang="id-ID"/>
          </a:p>
        </p:txBody>
      </p:sp>
    </p:spTree>
    <p:extLst>
      <p:ext uri="{BB962C8B-B14F-4D97-AF65-F5344CB8AC3E}">
        <p14:creationId xmlns:p14="http://schemas.microsoft.com/office/powerpoint/2010/main" xmlns="" val="313405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0" y="0"/>
            <a:ext cx="12192000" cy="6858000"/>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xmlns="" val="365447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a:t>Title</a:t>
            </a:r>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8"/>
          <p:cNvSpPr>
            <a:spLocks noGrp="1"/>
          </p:cNvSpPr>
          <p:nvPr>
            <p:ph type="pic" sz="quarter" idx="10"/>
          </p:nvPr>
        </p:nvSpPr>
        <p:spPr>
          <a:xfrm>
            <a:off x="4133589" y="2391629"/>
            <a:ext cx="1794930" cy="2949628"/>
          </a:xfrm>
          <a:prstGeom prst="rect">
            <a:avLst/>
          </a:prstGeom>
        </p:spPr>
        <p:txBody>
          <a:bodyPr/>
          <a:lstStyle>
            <a:lvl1pPr>
              <a:defRPr sz="1800"/>
            </a:lvl1pPr>
          </a:lstStyle>
          <a:p>
            <a:endParaRPr lang="id-ID" dirty="0"/>
          </a:p>
        </p:txBody>
      </p:sp>
      <p:sp>
        <p:nvSpPr>
          <p:cNvPr id="8" name="Picture Placeholder 8"/>
          <p:cNvSpPr>
            <a:spLocks noGrp="1"/>
          </p:cNvSpPr>
          <p:nvPr>
            <p:ph type="pic" sz="quarter" idx="11"/>
          </p:nvPr>
        </p:nvSpPr>
        <p:spPr>
          <a:xfrm>
            <a:off x="6316102" y="2391629"/>
            <a:ext cx="1774611" cy="2949628"/>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xmlns="" val="421664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8" name="Picture Placeholder 7"/>
          <p:cNvSpPr>
            <a:spLocks noGrp="1"/>
          </p:cNvSpPr>
          <p:nvPr>
            <p:ph type="pic" sz="quarter" idx="33"/>
          </p:nvPr>
        </p:nvSpPr>
        <p:spPr>
          <a:xfrm>
            <a:off x="6960924" y="-331282"/>
            <a:ext cx="5461506" cy="4997228"/>
          </a:xfrm>
          <a:custGeom>
            <a:avLst/>
            <a:gdLst>
              <a:gd name="connsiteX0" fmla="*/ 0 w 2146806"/>
              <a:gd name="connsiteY0" fmla="*/ 0 h 3451003"/>
              <a:gd name="connsiteX1" fmla="*/ 2146806 w 2146806"/>
              <a:gd name="connsiteY1" fmla="*/ 0 h 3451003"/>
              <a:gd name="connsiteX2" fmla="*/ 2146806 w 2146806"/>
              <a:gd name="connsiteY2" fmla="*/ 3451003 h 3451003"/>
              <a:gd name="connsiteX3" fmla="*/ 0 w 2146806"/>
              <a:gd name="connsiteY3" fmla="*/ 3451003 h 3451003"/>
              <a:gd name="connsiteX4" fmla="*/ 0 w 2146806"/>
              <a:gd name="connsiteY4" fmla="*/ 0 h 3451003"/>
              <a:gd name="connsiteX0" fmla="*/ 0 w 4061331"/>
              <a:gd name="connsiteY0" fmla="*/ 939800 h 4390803"/>
              <a:gd name="connsiteX1" fmla="*/ 4061331 w 4061331"/>
              <a:gd name="connsiteY1" fmla="*/ 0 h 4390803"/>
              <a:gd name="connsiteX2" fmla="*/ 2146806 w 4061331"/>
              <a:gd name="connsiteY2" fmla="*/ 4390803 h 4390803"/>
              <a:gd name="connsiteX3" fmla="*/ 0 w 4061331"/>
              <a:gd name="connsiteY3" fmla="*/ 4390803 h 4390803"/>
              <a:gd name="connsiteX4" fmla="*/ 0 w 4061331"/>
              <a:gd name="connsiteY4" fmla="*/ 939800 h 4390803"/>
              <a:gd name="connsiteX0" fmla="*/ 0 w 4740781"/>
              <a:gd name="connsiteY0" fmla="*/ 1390650 h 4841653"/>
              <a:gd name="connsiteX1" fmla="*/ 4740781 w 4740781"/>
              <a:gd name="connsiteY1" fmla="*/ 0 h 4841653"/>
              <a:gd name="connsiteX2" fmla="*/ 2146806 w 4740781"/>
              <a:gd name="connsiteY2" fmla="*/ 48416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3106 w 4740781"/>
              <a:gd name="connsiteY2" fmla="*/ 44860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6281 w 4740781"/>
              <a:gd name="connsiteY2" fmla="*/ 4498753 h 4841653"/>
              <a:gd name="connsiteX3" fmla="*/ 0 w 4740781"/>
              <a:gd name="connsiteY3" fmla="*/ 4841653 h 4841653"/>
              <a:gd name="connsiteX4" fmla="*/ 0 w 4740781"/>
              <a:gd name="connsiteY4" fmla="*/ 1390650 h 4841653"/>
              <a:gd name="connsiteX0" fmla="*/ 720725 w 5461506"/>
              <a:gd name="connsiteY0" fmla="*/ 1390650 h 4997228"/>
              <a:gd name="connsiteX1" fmla="*/ 5461506 w 5461506"/>
              <a:gd name="connsiteY1" fmla="*/ 0 h 4997228"/>
              <a:gd name="connsiteX2" fmla="*/ 5017006 w 5461506"/>
              <a:gd name="connsiteY2" fmla="*/ 4498753 h 4997228"/>
              <a:gd name="connsiteX3" fmla="*/ 0 w 5461506"/>
              <a:gd name="connsiteY3" fmla="*/ 4997228 h 4997228"/>
              <a:gd name="connsiteX4" fmla="*/ 720725 w 5461506"/>
              <a:gd name="connsiteY4" fmla="*/ 1390650 h 499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506" h="4997228">
                <a:moveTo>
                  <a:pt x="720725" y="1390650"/>
                </a:moveTo>
                <a:lnTo>
                  <a:pt x="5461506" y="0"/>
                </a:lnTo>
                <a:lnTo>
                  <a:pt x="5017006" y="4498753"/>
                </a:lnTo>
                <a:lnTo>
                  <a:pt x="0" y="4997228"/>
                </a:lnTo>
                <a:lnTo>
                  <a:pt x="720725" y="1390650"/>
                </a:lnTo>
                <a:close/>
              </a:path>
            </a:pathLst>
          </a:custGeom>
          <a:noFill/>
        </p:spPr>
        <p:txBody>
          <a:bodyPr/>
          <a:lstStyle>
            <a:lvl1pPr>
              <a:defRPr sz="1800"/>
            </a:lvl1pPr>
          </a:lstStyle>
          <a:p>
            <a:endParaRPr lang="id-ID"/>
          </a:p>
        </p:txBody>
      </p:sp>
      <p:sp>
        <p:nvSpPr>
          <p:cNvPr id="11" name="Title 1"/>
          <p:cNvSpPr>
            <a:spLocks noGrp="1"/>
          </p:cNvSpPr>
          <p:nvPr>
            <p:ph type="ctrTitle" hasCustomPrompt="1"/>
          </p:nvPr>
        </p:nvSpPr>
        <p:spPr>
          <a:xfrm>
            <a:off x="690734" y="579505"/>
            <a:ext cx="8293609" cy="665285"/>
          </a:xfrm>
          <a:prstGeom prst="rect">
            <a:avLst/>
          </a:prstGeom>
        </p:spPr>
        <p:txBody>
          <a:bodyPr wrap="square" anchor="t" anchorCtr="0">
            <a:noAutofit/>
          </a:bodyPr>
          <a:lstStyle>
            <a:lvl1pPr algn="l">
              <a:lnSpc>
                <a:spcPct val="90000"/>
              </a:lnSpc>
              <a:defRPr sz="4400" b="0" i="0">
                <a:solidFill>
                  <a:schemeClr val="bg1"/>
                </a:solidFill>
                <a:latin typeface="Neris Thin" panose="00000300000000000000" pitchFamily="50" charset="0"/>
                <a:ea typeface="Gulim" pitchFamily="34" charset="-127"/>
              </a:defRPr>
            </a:lvl1pPr>
          </a:lstStyle>
          <a:p>
            <a:r>
              <a:rPr lang="en-US" dirty="0"/>
              <a:t>Title</a:t>
            </a:r>
          </a:p>
        </p:txBody>
      </p:sp>
      <p:sp>
        <p:nvSpPr>
          <p:cNvPr id="12" name="Text Placeholder 8"/>
          <p:cNvSpPr>
            <a:spLocks noGrp="1"/>
          </p:cNvSpPr>
          <p:nvPr>
            <p:ph type="body" sz="quarter" idx="32" hasCustomPrompt="1"/>
          </p:nvPr>
        </p:nvSpPr>
        <p:spPr>
          <a:xfrm>
            <a:off x="690734" y="1124364"/>
            <a:ext cx="6745133" cy="240851"/>
          </a:xfrm>
          <a:prstGeom prst="rect">
            <a:avLst/>
          </a:prstGeom>
          <a:noFill/>
          <a:ln>
            <a:noFill/>
          </a:ln>
        </p:spPr>
        <p:txBody>
          <a:bodyPr anchor="ctr">
            <a:noAutofit/>
          </a:bodyPr>
          <a:lstStyle>
            <a:lvl1pPr marL="0" indent="0" algn="l">
              <a:lnSpc>
                <a:spcPct val="90000"/>
              </a:lnSpc>
              <a:spcBef>
                <a:spcPts val="1200"/>
              </a:spcBef>
              <a:buNone/>
              <a:defRPr sz="1200" b="0" baseline="0">
                <a:solidFill>
                  <a:schemeClr val="bg1"/>
                </a:solidFill>
                <a:latin typeface="+mn-lt"/>
              </a:defRPr>
            </a:lvl1pPr>
          </a:lstStyle>
          <a:p>
            <a:pPr lvl="0"/>
            <a:r>
              <a:rPr lang="id-ID" dirty="0"/>
              <a:t>Lorem Ipsum Dolor sit Amet</a:t>
            </a:r>
            <a:endParaRPr lang="en-US" dirty="0"/>
          </a:p>
        </p:txBody>
      </p:sp>
    </p:spTree>
    <p:extLst>
      <p:ext uri="{BB962C8B-B14F-4D97-AF65-F5344CB8AC3E}">
        <p14:creationId xmlns:p14="http://schemas.microsoft.com/office/powerpoint/2010/main" xmlns="" val="350828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Picture Placeholder 7"/>
          <p:cNvSpPr>
            <a:spLocks noGrp="1"/>
          </p:cNvSpPr>
          <p:nvPr>
            <p:ph type="pic" sz="quarter" idx="10"/>
          </p:nvPr>
        </p:nvSpPr>
        <p:spPr>
          <a:xfrm>
            <a:off x="0" y="0"/>
            <a:ext cx="7547429" cy="6858000"/>
          </a:xfrm>
          <a:prstGeom prst="rect">
            <a:avLst/>
          </a:prstGeom>
        </p:spPr>
        <p:txBody>
          <a:bodyPr/>
          <a:lstStyle>
            <a:lvl1pPr>
              <a:defRPr sz="1800"/>
            </a:lvl1pPr>
          </a:lstStyle>
          <a:p>
            <a:endParaRPr lang="id-ID"/>
          </a:p>
        </p:txBody>
      </p:sp>
      <p:sp>
        <p:nvSpPr>
          <p:cNvPr id="5" name="Pentagon 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163600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a:t>Title</a:t>
            </a:r>
          </a:p>
        </p:txBody>
      </p:sp>
      <p:sp>
        <p:nvSpPr>
          <p:cNvPr id="3"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a:t>Lorem Ipsum Dolor sit Amet</a:t>
            </a:r>
            <a:endParaRPr lang="en-US" dirty="0"/>
          </a:p>
        </p:txBody>
      </p:sp>
      <p:sp>
        <p:nvSpPr>
          <p:cNvPr id="4" name="Picture Placeholder 7"/>
          <p:cNvSpPr>
            <a:spLocks noGrp="1"/>
          </p:cNvSpPr>
          <p:nvPr>
            <p:ph type="pic" sz="quarter" idx="10"/>
          </p:nvPr>
        </p:nvSpPr>
        <p:spPr>
          <a:xfrm>
            <a:off x="690734" y="1997242"/>
            <a:ext cx="5577719" cy="2875547"/>
          </a:xfrm>
          <a:prstGeom prst="rect">
            <a:avLst/>
          </a:prstGeom>
        </p:spPr>
        <p:txBody>
          <a:bodyPr/>
          <a:lstStyle>
            <a:lvl1pPr>
              <a:defRPr sz="1800">
                <a:solidFill>
                  <a:schemeClr val="bg1"/>
                </a:solidFill>
              </a:defRPr>
            </a:lvl1pPr>
          </a:lstStyle>
          <a:p>
            <a:endParaRPr lang="id-ID"/>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13409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p:bldP spid="7" grpId="0" animBg="1"/>
      <p:bldP spid="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a:t>Title</a:t>
            </a:r>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6" name="Picture Placeholder 7"/>
          <p:cNvSpPr>
            <a:spLocks noGrp="1"/>
          </p:cNvSpPr>
          <p:nvPr>
            <p:ph type="pic" sz="quarter" idx="10"/>
          </p:nvPr>
        </p:nvSpPr>
        <p:spPr>
          <a:xfrm>
            <a:off x="1" y="1910074"/>
            <a:ext cx="4355432" cy="2575862"/>
          </a:xfrm>
          <a:prstGeom prst="rect">
            <a:avLst/>
          </a:prstGeom>
        </p:spPr>
        <p:txBody>
          <a:bodyPr/>
          <a:lstStyle>
            <a:lvl1pPr>
              <a:defRPr sz="1800"/>
            </a:lvl1pPr>
          </a:lstStyle>
          <a:p>
            <a:endParaRPr lang="id-ID"/>
          </a:p>
        </p:txBody>
      </p:sp>
      <p:sp>
        <p:nvSpPr>
          <p:cNvPr id="11" name="Picture Placeholder 7"/>
          <p:cNvSpPr>
            <a:spLocks noGrp="1"/>
          </p:cNvSpPr>
          <p:nvPr>
            <p:ph type="pic" sz="quarter" idx="33"/>
          </p:nvPr>
        </p:nvSpPr>
        <p:spPr>
          <a:xfrm>
            <a:off x="7836568" y="1910074"/>
            <a:ext cx="4355432" cy="2575862"/>
          </a:xfrm>
          <a:prstGeom prst="rect">
            <a:avLst/>
          </a:prstGeom>
        </p:spPr>
        <p:txBody>
          <a:bodyPr/>
          <a:lstStyle>
            <a:lvl1pPr>
              <a:defRPr sz="1800"/>
            </a:lvl1pPr>
          </a:lstStyle>
          <a:p>
            <a:endParaRPr lang="id-ID"/>
          </a:p>
        </p:txBody>
      </p:sp>
      <p:sp>
        <p:nvSpPr>
          <p:cNvPr id="12" name="Pentagon 11"/>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11418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p:bldP spid="11" grpId="0"/>
      <p:bldP spid="12" grpId="0" animBg="1"/>
      <p:bldP spid="1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2895600" y="1143000"/>
            <a:ext cx="4826000" cy="1143000"/>
          </a:xfrm>
          <a:prstGeom prst="rect">
            <a:avLst/>
          </a:prstGeom>
          <a:gradFill>
            <a:gsLst>
              <a:gs pos="0">
                <a:schemeClr val="accent1">
                  <a:lumMod val="75000"/>
                </a:schemeClr>
              </a:gs>
              <a:gs pos="100000">
                <a:schemeClr val="accent1">
                  <a:alpha val="8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1295400" y="2286000"/>
            <a:ext cx="4813300" cy="1143000"/>
          </a:xfrm>
          <a:prstGeom prst="rect">
            <a:avLst/>
          </a:prstGeom>
          <a:gradFill>
            <a:gsLst>
              <a:gs pos="100000">
                <a:schemeClr val="accent3">
                  <a:lumMod val="75000"/>
                  <a:alpha val="89000"/>
                </a:schemeClr>
              </a:gs>
              <a:gs pos="0">
                <a:schemeClr val="accent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2895600" y="3429000"/>
            <a:ext cx="4826000" cy="1143000"/>
          </a:xfrm>
          <a:prstGeom prst="rect">
            <a:avLst/>
          </a:prstGeom>
          <a:gradFill>
            <a:gsLst>
              <a:gs pos="0">
                <a:schemeClr val="accent4">
                  <a:lumMod val="75000"/>
                  <a:alpha val="98000"/>
                </a:schemeClr>
              </a:gs>
              <a:gs pos="100000">
                <a:schemeClr val="accent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1295400" y="4572000"/>
            <a:ext cx="4813300" cy="1143000"/>
          </a:xfrm>
          <a:prstGeom prst="rect">
            <a:avLst/>
          </a:prstGeom>
          <a:gradFill>
            <a:gsLst>
              <a:gs pos="100000">
                <a:schemeClr val="accent6">
                  <a:lumMod val="75000"/>
                  <a:alpha val="93000"/>
                </a:schemeClr>
              </a:gs>
              <a:gs pos="0">
                <a:schemeClr val="accent6"/>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7"/>
          <p:cNvSpPr>
            <a:spLocks noGrp="1"/>
          </p:cNvSpPr>
          <p:nvPr>
            <p:ph type="pic" sz="quarter" idx="33"/>
          </p:nvPr>
        </p:nvSpPr>
        <p:spPr>
          <a:xfrm>
            <a:off x="4495800" y="0"/>
            <a:ext cx="1600200" cy="1143000"/>
          </a:xfrm>
          <a:prstGeom prst="rect">
            <a:avLst/>
          </a:prstGeom>
        </p:spPr>
        <p:txBody>
          <a:bodyPr/>
          <a:lstStyle>
            <a:lvl1pPr>
              <a:defRPr sz="1800"/>
            </a:lvl1pPr>
          </a:lstStyle>
          <a:p>
            <a:endParaRPr lang="id-ID"/>
          </a:p>
        </p:txBody>
      </p:sp>
      <p:sp>
        <p:nvSpPr>
          <p:cNvPr id="8" name="Picture Placeholder 7"/>
          <p:cNvSpPr>
            <a:spLocks noGrp="1"/>
          </p:cNvSpPr>
          <p:nvPr>
            <p:ph type="pic" sz="quarter" idx="38"/>
          </p:nvPr>
        </p:nvSpPr>
        <p:spPr>
          <a:xfrm>
            <a:off x="4495800" y="5715000"/>
            <a:ext cx="1600200" cy="1143000"/>
          </a:xfrm>
          <a:prstGeom prst="rect">
            <a:avLst/>
          </a:prstGeom>
        </p:spPr>
        <p:txBody>
          <a:bodyPr/>
          <a:lstStyle>
            <a:lvl1pPr>
              <a:defRPr sz="1800"/>
            </a:lvl1pPr>
          </a:lstStyle>
          <a:p>
            <a:endParaRPr lang="id-ID"/>
          </a:p>
        </p:txBody>
      </p:sp>
      <p:sp>
        <p:nvSpPr>
          <p:cNvPr id="9" name="Picture Placeholder 7"/>
          <p:cNvSpPr>
            <a:spLocks noGrp="1"/>
          </p:cNvSpPr>
          <p:nvPr>
            <p:ph type="pic" sz="quarter" idx="39"/>
          </p:nvPr>
        </p:nvSpPr>
        <p:spPr>
          <a:xfrm>
            <a:off x="6096000" y="0"/>
            <a:ext cx="1600200" cy="1143000"/>
          </a:xfrm>
          <a:prstGeom prst="rect">
            <a:avLst/>
          </a:prstGeom>
        </p:spPr>
        <p:txBody>
          <a:bodyPr/>
          <a:lstStyle>
            <a:lvl1pPr>
              <a:defRPr sz="1800"/>
            </a:lvl1pPr>
          </a:lstStyle>
          <a:p>
            <a:endParaRPr lang="id-ID"/>
          </a:p>
        </p:txBody>
      </p:sp>
      <p:sp>
        <p:nvSpPr>
          <p:cNvPr id="10" name="Picture Placeholder 7"/>
          <p:cNvSpPr>
            <a:spLocks noGrp="1"/>
          </p:cNvSpPr>
          <p:nvPr>
            <p:ph type="pic" sz="quarter" idx="44"/>
          </p:nvPr>
        </p:nvSpPr>
        <p:spPr>
          <a:xfrm>
            <a:off x="6096000" y="5715000"/>
            <a:ext cx="1600200" cy="1143000"/>
          </a:xfrm>
          <a:prstGeom prst="rect">
            <a:avLst/>
          </a:prstGeom>
        </p:spPr>
        <p:txBody>
          <a:bodyPr/>
          <a:lstStyle>
            <a:lvl1pPr>
              <a:defRPr sz="1800"/>
            </a:lvl1pPr>
          </a:lstStyle>
          <a:p>
            <a:endParaRPr lang="id-ID"/>
          </a:p>
        </p:txBody>
      </p:sp>
      <p:sp>
        <p:nvSpPr>
          <p:cNvPr id="11" name="Picture Placeholder 7"/>
          <p:cNvSpPr>
            <a:spLocks noGrp="1"/>
          </p:cNvSpPr>
          <p:nvPr>
            <p:ph type="pic" sz="quarter" idx="45"/>
          </p:nvPr>
        </p:nvSpPr>
        <p:spPr>
          <a:xfrm>
            <a:off x="7696200" y="0"/>
            <a:ext cx="1600200" cy="1143000"/>
          </a:xfrm>
          <a:prstGeom prst="rect">
            <a:avLst/>
          </a:prstGeom>
        </p:spPr>
        <p:txBody>
          <a:bodyPr/>
          <a:lstStyle>
            <a:lvl1pPr>
              <a:defRPr sz="1800"/>
            </a:lvl1pPr>
          </a:lstStyle>
          <a:p>
            <a:endParaRPr lang="id-ID"/>
          </a:p>
        </p:txBody>
      </p:sp>
      <p:sp>
        <p:nvSpPr>
          <p:cNvPr id="12" name="Picture Placeholder 7"/>
          <p:cNvSpPr>
            <a:spLocks noGrp="1"/>
          </p:cNvSpPr>
          <p:nvPr>
            <p:ph type="pic" sz="quarter" idx="47"/>
          </p:nvPr>
        </p:nvSpPr>
        <p:spPr>
          <a:xfrm>
            <a:off x="7696200" y="2286000"/>
            <a:ext cx="1600200" cy="1143000"/>
          </a:xfrm>
          <a:prstGeom prst="rect">
            <a:avLst/>
          </a:prstGeom>
        </p:spPr>
        <p:txBody>
          <a:bodyPr/>
          <a:lstStyle>
            <a:lvl1pPr>
              <a:defRPr sz="1800"/>
            </a:lvl1pPr>
          </a:lstStyle>
          <a:p>
            <a:endParaRPr lang="id-ID"/>
          </a:p>
        </p:txBody>
      </p:sp>
      <p:sp>
        <p:nvSpPr>
          <p:cNvPr id="13" name="Picture Placeholder 7"/>
          <p:cNvSpPr>
            <a:spLocks noGrp="1"/>
          </p:cNvSpPr>
          <p:nvPr>
            <p:ph type="pic" sz="quarter" idx="49"/>
          </p:nvPr>
        </p:nvSpPr>
        <p:spPr>
          <a:xfrm>
            <a:off x="7696200" y="4572000"/>
            <a:ext cx="1600200" cy="1143000"/>
          </a:xfrm>
          <a:prstGeom prst="rect">
            <a:avLst/>
          </a:prstGeom>
        </p:spPr>
        <p:txBody>
          <a:bodyPr/>
          <a:lstStyle>
            <a:lvl1pPr>
              <a:defRPr sz="1800"/>
            </a:lvl1pPr>
          </a:lstStyle>
          <a:p>
            <a:endParaRPr lang="id-ID"/>
          </a:p>
        </p:txBody>
      </p:sp>
      <p:sp>
        <p:nvSpPr>
          <p:cNvPr id="14" name="Picture Placeholder 7"/>
          <p:cNvSpPr>
            <a:spLocks noGrp="1"/>
          </p:cNvSpPr>
          <p:nvPr>
            <p:ph type="pic" sz="quarter" idx="50"/>
          </p:nvPr>
        </p:nvSpPr>
        <p:spPr>
          <a:xfrm>
            <a:off x="7696200" y="5715000"/>
            <a:ext cx="1600200" cy="1143000"/>
          </a:xfrm>
          <a:prstGeom prst="rect">
            <a:avLst/>
          </a:prstGeom>
        </p:spPr>
        <p:txBody>
          <a:bodyPr/>
          <a:lstStyle>
            <a:lvl1pPr>
              <a:defRPr sz="1800"/>
            </a:lvl1pPr>
          </a:lstStyle>
          <a:p>
            <a:endParaRPr lang="id-ID"/>
          </a:p>
        </p:txBody>
      </p:sp>
      <p:sp>
        <p:nvSpPr>
          <p:cNvPr id="15" name="Picture Placeholder 7"/>
          <p:cNvSpPr>
            <a:spLocks noGrp="1"/>
          </p:cNvSpPr>
          <p:nvPr>
            <p:ph type="pic" sz="quarter" idx="51"/>
          </p:nvPr>
        </p:nvSpPr>
        <p:spPr>
          <a:xfrm>
            <a:off x="9296400" y="0"/>
            <a:ext cx="1600200" cy="1143000"/>
          </a:xfrm>
          <a:prstGeom prst="rect">
            <a:avLst/>
          </a:prstGeom>
        </p:spPr>
        <p:txBody>
          <a:bodyPr/>
          <a:lstStyle>
            <a:lvl1pPr>
              <a:defRPr sz="1800"/>
            </a:lvl1pPr>
          </a:lstStyle>
          <a:p>
            <a:endParaRPr lang="id-ID"/>
          </a:p>
        </p:txBody>
      </p:sp>
      <p:sp>
        <p:nvSpPr>
          <p:cNvPr id="16" name="Picture Placeholder 7"/>
          <p:cNvSpPr>
            <a:spLocks noGrp="1"/>
          </p:cNvSpPr>
          <p:nvPr>
            <p:ph type="pic" sz="quarter" idx="52"/>
          </p:nvPr>
        </p:nvSpPr>
        <p:spPr>
          <a:xfrm>
            <a:off x="9296400" y="1143000"/>
            <a:ext cx="1600200" cy="1143000"/>
          </a:xfrm>
          <a:prstGeom prst="rect">
            <a:avLst/>
          </a:prstGeom>
        </p:spPr>
        <p:txBody>
          <a:bodyPr/>
          <a:lstStyle>
            <a:lvl1pPr>
              <a:defRPr sz="1800"/>
            </a:lvl1pPr>
          </a:lstStyle>
          <a:p>
            <a:endParaRPr lang="id-ID"/>
          </a:p>
        </p:txBody>
      </p:sp>
      <p:sp>
        <p:nvSpPr>
          <p:cNvPr id="17" name="Picture Placeholder 7"/>
          <p:cNvSpPr>
            <a:spLocks noGrp="1"/>
          </p:cNvSpPr>
          <p:nvPr>
            <p:ph type="pic" sz="quarter" idx="53"/>
          </p:nvPr>
        </p:nvSpPr>
        <p:spPr>
          <a:xfrm>
            <a:off x="9296400" y="2286000"/>
            <a:ext cx="1600200" cy="1143000"/>
          </a:xfrm>
          <a:prstGeom prst="rect">
            <a:avLst/>
          </a:prstGeom>
        </p:spPr>
        <p:txBody>
          <a:bodyPr/>
          <a:lstStyle>
            <a:lvl1pPr>
              <a:defRPr sz="1800"/>
            </a:lvl1pPr>
          </a:lstStyle>
          <a:p>
            <a:endParaRPr lang="id-ID"/>
          </a:p>
        </p:txBody>
      </p:sp>
      <p:sp>
        <p:nvSpPr>
          <p:cNvPr id="18" name="Picture Placeholder 7"/>
          <p:cNvSpPr>
            <a:spLocks noGrp="1"/>
          </p:cNvSpPr>
          <p:nvPr>
            <p:ph type="pic" sz="quarter" idx="54"/>
          </p:nvPr>
        </p:nvSpPr>
        <p:spPr>
          <a:xfrm>
            <a:off x="9296400" y="3429000"/>
            <a:ext cx="1600200" cy="1143000"/>
          </a:xfrm>
          <a:prstGeom prst="rect">
            <a:avLst/>
          </a:prstGeom>
        </p:spPr>
        <p:txBody>
          <a:bodyPr/>
          <a:lstStyle>
            <a:lvl1pPr>
              <a:defRPr sz="1800"/>
            </a:lvl1pPr>
          </a:lstStyle>
          <a:p>
            <a:endParaRPr lang="id-ID"/>
          </a:p>
        </p:txBody>
      </p:sp>
      <p:sp>
        <p:nvSpPr>
          <p:cNvPr id="19" name="Picture Placeholder 7"/>
          <p:cNvSpPr>
            <a:spLocks noGrp="1"/>
          </p:cNvSpPr>
          <p:nvPr>
            <p:ph type="pic" sz="quarter" idx="55"/>
          </p:nvPr>
        </p:nvSpPr>
        <p:spPr>
          <a:xfrm>
            <a:off x="9296400" y="4572000"/>
            <a:ext cx="1600200" cy="1143000"/>
          </a:xfrm>
          <a:prstGeom prst="rect">
            <a:avLst/>
          </a:prstGeom>
        </p:spPr>
        <p:txBody>
          <a:bodyPr/>
          <a:lstStyle>
            <a:lvl1pPr>
              <a:defRPr sz="1800"/>
            </a:lvl1pPr>
          </a:lstStyle>
          <a:p>
            <a:endParaRPr lang="id-ID"/>
          </a:p>
        </p:txBody>
      </p:sp>
      <p:sp>
        <p:nvSpPr>
          <p:cNvPr id="20" name="Picture Placeholder 7"/>
          <p:cNvSpPr>
            <a:spLocks noGrp="1"/>
          </p:cNvSpPr>
          <p:nvPr>
            <p:ph type="pic" sz="quarter" idx="56"/>
          </p:nvPr>
        </p:nvSpPr>
        <p:spPr>
          <a:xfrm>
            <a:off x="9296400" y="5715000"/>
            <a:ext cx="1600200" cy="1143000"/>
          </a:xfrm>
          <a:prstGeom prst="rect">
            <a:avLst/>
          </a:prstGeom>
        </p:spPr>
        <p:txBody>
          <a:bodyPr/>
          <a:lstStyle>
            <a:lvl1pPr>
              <a:defRPr sz="1800"/>
            </a:lvl1pPr>
          </a:lstStyle>
          <a:p>
            <a:endParaRPr lang="id-ID"/>
          </a:p>
        </p:txBody>
      </p:sp>
      <p:sp>
        <p:nvSpPr>
          <p:cNvPr id="21" name="Picture Placeholder 7"/>
          <p:cNvSpPr>
            <a:spLocks noGrp="1"/>
          </p:cNvSpPr>
          <p:nvPr>
            <p:ph type="pic" sz="quarter" idx="57"/>
          </p:nvPr>
        </p:nvSpPr>
        <p:spPr>
          <a:xfrm>
            <a:off x="1295400" y="0"/>
            <a:ext cx="1600200" cy="1143000"/>
          </a:xfrm>
          <a:prstGeom prst="rect">
            <a:avLst/>
          </a:prstGeom>
        </p:spPr>
        <p:txBody>
          <a:bodyPr/>
          <a:lstStyle>
            <a:lvl1pPr>
              <a:defRPr sz="1800"/>
            </a:lvl1pPr>
          </a:lstStyle>
          <a:p>
            <a:endParaRPr lang="id-ID"/>
          </a:p>
        </p:txBody>
      </p:sp>
      <p:sp>
        <p:nvSpPr>
          <p:cNvPr id="22" name="Picture Placeholder 7"/>
          <p:cNvSpPr>
            <a:spLocks noGrp="1"/>
          </p:cNvSpPr>
          <p:nvPr>
            <p:ph type="pic" sz="quarter" idx="58"/>
          </p:nvPr>
        </p:nvSpPr>
        <p:spPr>
          <a:xfrm>
            <a:off x="1295400" y="1143000"/>
            <a:ext cx="1600200" cy="1143000"/>
          </a:xfrm>
          <a:prstGeom prst="rect">
            <a:avLst/>
          </a:prstGeom>
        </p:spPr>
        <p:txBody>
          <a:bodyPr/>
          <a:lstStyle>
            <a:lvl1pPr>
              <a:defRPr sz="1800"/>
            </a:lvl1pPr>
          </a:lstStyle>
          <a:p>
            <a:endParaRPr lang="id-ID"/>
          </a:p>
        </p:txBody>
      </p:sp>
      <p:sp>
        <p:nvSpPr>
          <p:cNvPr id="23" name="Picture Placeholder 7"/>
          <p:cNvSpPr>
            <a:spLocks noGrp="1"/>
          </p:cNvSpPr>
          <p:nvPr>
            <p:ph type="pic" sz="quarter" idx="59"/>
          </p:nvPr>
        </p:nvSpPr>
        <p:spPr>
          <a:xfrm>
            <a:off x="6108700" y="2286000"/>
            <a:ext cx="1600200" cy="1143000"/>
          </a:xfrm>
          <a:prstGeom prst="rect">
            <a:avLst/>
          </a:prstGeom>
        </p:spPr>
        <p:txBody>
          <a:bodyPr/>
          <a:lstStyle>
            <a:lvl1pPr>
              <a:defRPr sz="1800"/>
            </a:lvl1pPr>
          </a:lstStyle>
          <a:p>
            <a:endParaRPr lang="id-ID"/>
          </a:p>
        </p:txBody>
      </p:sp>
      <p:sp>
        <p:nvSpPr>
          <p:cNvPr id="24" name="Picture Placeholder 7"/>
          <p:cNvSpPr>
            <a:spLocks noGrp="1"/>
          </p:cNvSpPr>
          <p:nvPr>
            <p:ph type="pic" sz="quarter" idx="60"/>
          </p:nvPr>
        </p:nvSpPr>
        <p:spPr>
          <a:xfrm>
            <a:off x="1295400" y="3429000"/>
            <a:ext cx="1600200" cy="1143000"/>
          </a:xfrm>
          <a:prstGeom prst="rect">
            <a:avLst/>
          </a:prstGeom>
        </p:spPr>
        <p:txBody>
          <a:bodyPr/>
          <a:lstStyle>
            <a:lvl1pPr>
              <a:defRPr sz="1800"/>
            </a:lvl1pPr>
          </a:lstStyle>
          <a:p>
            <a:endParaRPr lang="id-ID"/>
          </a:p>
        </p:txBody>
      </p:sp>
      <p:sp>
        <p:nvSpPr>
          <p:cNvPr id="25" name="Picture Placeholder 7"/>
          <p:cNvSpPr>
            <a:spLocks noGrp="1"/>
          </p:cNvSpPr>
          <p:nvPr>
            <p:ph type="pic" sz="quarter" idx="61"/>
          </p:nvPr>
        </p:nvSpPr>
        <p:spPr>
          <a:xfrm>
            <a:off x="6108700" y="4572000"/>
            <a:ext cx="1600200" cy="1143000"/>
          </a:xfrm>
          <a:prstGeom prst="rect">
            <a:avLst/>
          </a:prstGeom>
        </p:spPr>
        <p:txBody>
          <a:bodyPr/>
          <a:lstStyle>
            <a:lvl1pPr>
              <a:defRPr sz="1800"/>
            </a:lvl1pPr>
          </a:lstStyle>
          <a:p>
            <a:endParaRPr lang="id-ID"/>
          </a:p>
        </p:txBody>
      </p:sp>
      <p:sp>
        <p:nvSpPr>
          <p:cNvPr id="26" name="Picture Placeholder 7"/>
          <p:cNvSpPr>
            <a:spLocks noGrp="1"/>
          </p:cNvSpPr>
          <p:nvPr>
            <p:ph type="pic" sz="quarter" idx="62"/>
          </p:nvPr>
        </p:nvSpPr>
        <p:spPr>
          <a:xfrm>
            <a:off x="1295400" y="5715000"/>
            <a:ext cx="1600200" cy="1143000"/>
          </a:xfrm>
          <a:prstGeom prst="rect">
            <a:avLst/>
          </a:prstGeom>
        </p:spPr>
        <p:txBody>
          <a:bodyPr/>
          <a:lstStyle>
            <a:lvl1pPr>
              <a:defRPr sz="1800"/>
            </a:lvl1pPr>
          </a:lstStyle>
          <a:p>
            <a:endParaRPr lang="id-ID"/>
          </a:p>
        </p:txBody>
      </p:sp>
      <p:sp>
        <p:nvSpPr>
          <p:cNvPr id="27" name="Picture Placeholder 7"/>
          <p:cNvSpPr>
            <a:spLocks noGrp="1"/>
          </p:cNvSpPr>
          <p:nvPr>
            <p:ph type="pic" sz="quarter" idx="63"/>
          </p:nvPr>
        </p:nvSpPr>
        <p:spPr>
          <a:xfrm>
            <a:off x="2895600" y="0"/>
            <a:ext cx="1600200" cy="1143000"/>
          </a:xfrm>
          <a:prstGeom prst="rect">
            <a:avLst/>
          </a:prstGeom>
        </p:spPr>
        <p:txBody>
          <a:bodyPr/>
          <a:lstStyle>
            <a:lvl1pPr>
              <a:defRPr sz="1800"/>
            </a:lvl1pPr>
          </a:lstStyle>
          <a:p>
            <a:endParaRPr lang="id-ID"/>
          </a:p>
        </p:txBody>
      </p:sp>
      <p:sp>
        <p:nvSpPr>
          <p:cNvPr id="28" name="Picture Placeholder 7"/>
          <p:cNvSpPr>
            <a:spLocks noGrp="1"/>
          </p:cNvSpPr>
          <p:nvPr>
            <p:ph type="pic" sz="quarter" idx="64"/>
          </p:nvPr>
        </p:nvSpPr>
        <p:spPr>
          <a:xfrm>
            <a:off x="7708900" y="1143000"/>
            <a:ext cx="1600200" cy="1143000"/>
          </a:xfrm>
          <a:prstGeom prst="rect">
            <a:avLst/>
          </a:prstGeom>
        </p:spPr>
        <p:txBody>
          <a:bodyPr/>
          <a:lstStyle>
            <a:lvl1pPr>
              <a:defRPr sz="1800"/>
            </a:lvl1pPr>
          </a:lstStyle>
          <a:p>
            <a:endParaRPr lang="id-ID"/>
          </a:p>
        </p:txBody>
      </p:sp>
      <p:sp>
        <p:nvSpPr>
          <p:cNvPr id="29" name="Picture Placeholder 7"/>
          <p:cNvSpPr>
            <a:spLocks noGrp="1"/>
          </p:cNvSpPr>
          <p:nvPr>
            <p:ph type="pic" sz="quarter" idx="66"/>
          </p:nvPr>
        </p:nvSpPr>
        <p:spPr>
          <a:xfrm>
            <a:off x="7708900" y="3429000"/>
            <a:ext cx="1600200" cy="1143000"/>
          </a:xfrm>
          <a:prstGeom prst="rect">
            <a:avLst/>
          </a:prstGeom>
        </p:spPr>
        <p:txBody>
          <a:bodyPr/>
          <a:lstStyle>
            <a:lvl1pPr>
              <a:defRPr sz="1800"/>
            </a:lvl1pPr>
          </a:lstStyle>
          <a:p>
            <a:endParaRPr lang="id-ID"/>
          </a:p>
        </p:txBody>
      </p:sp>
      <p:sp>
        <p:nvSpPr>
          <p:cNvPr id="30" name="Picture Placeholder 7"/>
          <p:cNvSpPr>
            <a:spLocks noGrp="1"/>
          </p:cNvSpPr>
          <p:nvPr>
            <p:ph type="pic" sz="quarter" idx="68"/>
          </p:nvPr>
        </p:nvSpPr>
        <p:spPr>
          <a:xfrm>
            <a:off x="2895600" y="5715000"/>
            <a:ext cx="1600200" cy="1143000"/>
          </a:xfrm>
          <a:prstGeom prst="rect">
            <a:avLst/>
          </a:prstGeom>
        </p:spPr>
        <p:txBody>
          <a:bodyPr/>
          <a:lstStyle>
            <a:lvl1pPr>
              <a:defRPr sz="1800"/>
            </a:lvl1pPr>
          </a:lstStyle>
          <a:p>
            <a:endParaRPr lang="id-ID"/>
          </a:p>
        </p:txBody>
      </p:sp>
      <p:sp>
        <p:nvSpPr>
          <p:cNvPr id="31" name="Picture Placeholder 7"/>
          <p:cNvSpPr>
            <a:spLocks noGrp="1"/>
          </p:cNvSpPr>
          <p:nvPr>
            <p:ph type="pic" sz="quarter" idx="69"/>
          </p:nvPr>
        </p:nvSpPr>
        <p:spPr>
          <a:xfrm>
            <a:off x="0" y="0"/>
            <a:ext cx="1295400" cy="1143000"/>
          </a:xfrm>
          <a:prstGeom prst="rect">
            <a:avLst/>
          </a:prstGeom>
        </p:spPr>
        <p:txBody>
          <a:bodyPr/>
          <a:lstStyle>
            <a:lvl1pPr>
              <a:defRPr sz="1800"/>
            </a:lvl1pPr>
          </a:lstStyle>
          <a:p>
            <a:endParaRPr lang="id-ID"/>
          </a:p>
        </p:txBody>
      </p:sp>
      <p:sp>
        <p:nvSpPr>
          <p:cNvPr id="32" name="Picture Placeholder 7"/>
          <p:cNvSpPr>
            <a:spLocks noGrp="1"/>
          </p:cNvSpPr>
          <p:nvPr>
            <p:ph type="pic" sz="quarter" idx="70"/>
          </p:nvPr>
        </p:nvSpPr>
        <p:spPr>
          <a:xfrm>
            <a:off x="0" y="1143000"/>
            <a:ext cx="1295400" cy="1143000"/>
          </a:xfrm>
          <a:prstGeom prst="rect">
            <a:avLst/>
          </a:prstGeom>
        </p:spPr>
        <p:txBody>
          <a:bodyPr/>
          <a:lstStyle>
            <a:lvl1pPr>
              <a:defRPr sz="1800"/>
            </a:lvl1pPr>
          </a:lstStyle>
          <a:p>
            <a:endParaRPr lang="id-ID"/>
          </a:p>
        </p:txBody>
      </p:sp>
      <p:sp>
        <p:nvSpPr>
          <p:cNvPr id="33" name="Picture Placeholder 7"/>
          <p:cNvSpPr>
            <a:spLocks noGrp="1"/>
          </p:cNvSpPr>
          <p:nvPr>
            <p:ph type="pic" sz="quarter" idx="71"/>
          </p:nvPr>
        </p:nvSpPr>
        <p:spPr>
          <a:xfrm>
            <a:off x="0" y="2286000"/>
            <a:ext cx="1295400" cy="1143000"/>
          </a:xfrm>
          <a:prstGeom prst="rect">
            <a:avLst/>
          </a:prstGeom>
        </p:spPr>
        <p:txBody>
          <a:bodyPr/>
          <a:lstStyle>
            <a:lvl1pPr>
              <a:defRPr sz="1800"/>
            </a:lvl1pPr>
          </a:lstStyle>
          <a:p>
            <a:endParaRPr lang="id-ID"/>
          </a:p>
        </p:txBody>
      </p:sp>
      <p:sp>
        <p:nvSpPr>
          <p:cNvPr id="34" name="Picture Placeholder 7"/>
          <p:cNvSpPr>
            <a:spLocks noGrp="1"/>
          </p:cNvSpPr>
          <p:nvPr>
            <p:ph type="pic" sz="quarter" idx="72"/>
          </p:nvPr>
        </p:nvSpPr>
        <p:spPr>
          <a:xfrm>
            <a:off x="0" y="3429000"/>
            <a:ext cx="1295400" cy="1143000"/>
          </a:xfrm>
          <a:prstGeom prst="rect">
            <a:avLst/>
          </a:prstGeom>
        </p:spPr>
        <p:txBody>
          <a:bodyPr/>
          <a:lstStyle>
            <a:lvl1pPr>
              <a:defRPr sz="1800"/>
            </a:lvl1pPr>
          </a:lstStyle>
          <a:p>
            <a:endParaRPr lang="id-ID"/>
          </a:p>
        </p:txBody>
      </p:sp>
      <p:sp>
        <p:nvSpPr>
          <p:cNvPr id="35" name="Picture Placeholder 7"/>
          <p:cNvSpPr>
            <a:spLocks noGrp="1"/>
          </p:cNvSpPr>
          <p:nvPr>
            <p:ph type="pic" sz="quarter" idx="73"/>
          </p:nvPr>
        </p:nvSpPr>
        <p:spPr>
          <a:xfrm>
            <a:off x="0" y="4572000"/>
            <a:ext cx="1295400" cy="1143000"/>
          </a:xfrm>
          <a:prstGeom prst="rect">
            <a:avLst/>
          </a:prstGeom>
        </p:spPr>
        <p:txBody>
          <a:bodyPr/>
          <a:lstStyle>
            <a:lvl1pPr>
              <a:defRPr sz="1800"/>
            </a:lvl1pPr>
          </a:lstStyle>
          <a:p>
            <a:endParaRPr lang="id-ID"/>
          </a:p>
        </p:txBody>
      </p:sp>
      <p:sp>
        <p:nvSpPr>
          <p:cNvPr id="36" name="Picture Placeholder 7"/>
          <p:cNvSpPr>
            <a:spLocks noGrp="1"/>
          </p:cNvSpPr>
          <p:nvPr>
            <p:ph type="pic" sz="quarter" idx="74"/>
          </p:nvPr>
        </p:nvSpPr>
        <p:spPr>
          <a:xfrm>
            <a:off x="0" y="5715000"/>
            <a:ext cx="1295400" cy="1143000"/>
          </a:xfrm>
          <a:prstGeom prst="rect">
            <a:avLst/>
          </a:prstGeom>
        </p:spPr>
        <p:txBody>
          <a:bodyPr/>
          <a:lstStyle>
            <a:lvl1pPr>
              <a:defRPr sz="1800"/>
            </a:lvl1pPr>
          </a:lstStyle>
          <a:p>
            <a:endParaRPr lang="id-ID"/>
          </a:p>
        </p:txBody>
      </p:sp>
      <p:sp>
        <p:nvSpPr>
          <p:cNvPr id="37" name="Picture Placeholder 7"/>
          <p:cNvSpPr>
            <a:spLocks noGrp="1"/>
          </p:cNvSpPr>
          <p:nvPr>
            <p:ph type="pic" sz="quarter" idx="75"/>
          </p:nvPr>
        </p:nvSpPr>
        <p:spPr>
          <a:xfrm>
            <a:off x="10896600" y="0"/>
            <a:ext cx="1295400" cy="1143000"/>
          </a:xfrm>
          <a:prstGeom prst="rect">
            <a:avLst/>
          </a:prstGeom>
        </p:spPr>
        <p:txBody>
          <a:bodyPr/>
          <a:lstStyle>
            <a:lvl1pPr>
              <a:defRPr sz="1800"/>
            </a:lvl1pPr>
          </a:lstStyle>
          <a:p>
            <a:endParaRPr lang="id-ID"/>
          </a:p>
        </p:txBody>
      </p:sp>
      <p:sp>
        <p:nvSpPr>
          <p:cNvPr id="38" name="Picture Placeholder 7"/>
          <p:cNvSpPr>
            <a:spLocks noGrp="1"/>
          </p:cNvSpPr>
          <p:nvPr>
            <p:ph type="pic" sz="quarter" idx="76"/>
          </p:nvPr>
        </p:nvSpPr>
        <p:spPr>
          <a:xfrm>
            <a:off x="10896600" y="1143000"/>
            <a:ext cx="1295400" cy="1143000"/>
          </a:xfrm>
          <a:prstGeom prst="rect">
            <a:avLst/>
          </a:prstGeom>
        </p:spPr>
        <p:txBody>
          <a:bodyPr/>
          <a:lstStyle>
            <a:lvl1pPr>
              <a:defRPr sz="1800"/>
            </a:lvl1pPr>
          </a:lstStyle>
          <a:p>
            <a:endParaRPr lang="id-ID"/>
          </a:p>
        </p:txBody>
      </p:sp>
      <p:sp>
        <p:nvSpPr>
          <p:cNvPr id="39" name="Picture Placeholder 7"/>
          <p:cNvSpPr>
            <a:spLocks noGrp="1"/>
          </p:cNvSpPr>
          <p:nvPr>
            <p:ph type="pic" sz="quarter" idx="77"/>
          </p:nvPr>
        </p:nvSpPr>
        <p:spPr>
          <a:xfrm>
            <a:off x="10896600" y="2286000"/>
            <a:ext cx="1295400" cy="1143000"/>
          </a:xfrm>
          <a:prstGeom prst="rect">
            <a:avLst/>
          </a:prstGeom>
        </p:spPr>
        <p:txBody>
          <a:bodyPr/>
          <a:lstStyle>
            <a:lvl1pPr>
              <a:defRPr sz="1800"/>
            </a:lvl1pPr>
          </a:lstStyle>
          <a:p>
            <a:endParaRPr lang="id-ID"/>
          </a:p>
        </p:txBody>
      </p:sp>
      <p:sp>
        <p:nvSpPr>
          <p:cNvPr id="40" name="Picture Placeholder 7"/>
          <p:cNvSpPr>
            <a:spLocks noGrp="1"/>
          </p:cNvSpPr>
          <p:nvPr>
            <p:ph type="pic" sz="quarter" idx="78"/>
          </p:nvPr>
        </p:nvSpPr>
        <p:spPr>
          <a:xfrm>
            <a:off x="10896600" y="3429000"/>
            <a:ext cx="1295400" cy="1143000"/>
          </a:xfrm>
          <a:prstGeom prst="rect">
            <a:avLst/>
          </a:prstGeom>
        </p:spPr>
        <p:txBody>
          <a:bodyPr/>
          <a:lstStyle>
            <a:lvl1pPr>
              <a:defRPr sz="1800"/>
            </a:lvl1pPr>
          </a:lstStyle>
          <a:p>
            <a:endParaRPr lang="id-ID"/>
          </a:p>
        </p:txBody>
      </p:sp>
      <p:sp>
        <p:nvSpPr>
          <p:cNvPr id="41" name="Picture Placeholder 7"/>
          <p:cNvSpPr>
            <a:spLocks noGrp="1"/>
          </p:cNvSpPr>
          <p:nvPr>
            <p:ph type="pic" sz="quarter" idx="79"/>
          </p:nvPr>
        </p:nvSpPr>
        <p:spPr>
          <a:xfrm>
            <a:off x="10896600" y="4572000"/>
            <a:ext cx="1295400" cy="1143000"/>
          </a:xfrm>
          <a:prstGeom prst="rect">
            <a:avLst/>
          </a:prstGeom>
        </p:spPr>
        <p:txBody>
          <a:bodyPr/>
          <a:lstStyle>
            <a:lvl1pPr>
              <a:defRPr sz="1800"/>
            </a:lvl1pPr>
          </a:lstStyle>
          <a:p>
            <a:endParaRPr lang="id-ID"/>
          </a:p>
        </p:txBody>
      </p:sp>
      <p:sp>
        <p:nvSpPr>
          <p:cNvPr id="42" name="Picture Placeholder 7"/>
          <p:cNvSpPr>
            <a:spLocks noGrp="1"/>
          </p:cNvSpPr>
          <p:nvPr>
            <p:ph type="pic" sz="quarter" idx="80"/>
          </p:nvPr>
        </p:nvSpPr>
        <p:spPr>
          <a:xfrm>
            <a:off x="10896600" y="5715000"/>
            <a:ext cx="1295400" cy="1143000"/>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xmlns="" val="28955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ntr" presetSubtype="0" fill="hold" grpId="0" nodeType="afterEffect" nodePh="1">
                                  <p:stCondLst>
                                    <p:cond delay="0"/>
                                  </p:stCondLst>
                                  <p:endCondLst>
                                    <p:cond evt="begin" delay="0">
                                      <p:tn val="36"/>
                                    </p:cond>
                                  </p:end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nodePh="1">
                                  <p:stCondLst>
                                    <p:cond delay="0"/>
                                  </p:stCondLst>
                                  <p:endCondLst>
                                    <p:cond evt="begin" delay="0">
                                      <p:tn val="39"/>
                                    </p:cond>
                                  </p:end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nodePh="1">
                                  <p:stCondLst>
                                    <p:cond delay="0"/>
                                  </p:stCondLst>
                                  <p:endCondLst>
                                    <p:cond evt="begin" delay="0">
                                      <p:tn val="42"/>
                                    </p:cond>
                                  </p:end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nodePh="1">
                                  <p:stCondLst>
                                    <p:cond delay="0"/>
                                  </p:stCondLst>
                                  <p:endCondLst>
                                    <p:cond evt="begin" delay="0">
                                      <p:tn val="45"/>
                                    </p:cond>
                                  </p:end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nodePh="1">
                                  <p:stCondLst>
                                    <p:cond delay="0"/>
                                  </p:stCondLst>
                                  <p:endCondLst>
                                    <p:cond evt="begin" delay="0">
                                      <p:tn val="48"/>
                                    </p:cond>
                                  </p:end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nodePh="1">
                                  <p:stCondLst>
                                    <p:cond delay="0"/>
                                  </p:stCondLst>
                                  <p:endCondLst>
                                    <p:cond evt="begin" delay="0">
                                      <p:tn val="51"/>
                                    </p:cond>
                                  </p:end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nodePh="1">
                                  <p:stCondLst>
                                    <p:cond delay="0"/>
                                  </p:stCondLst>
                                  <p:endCondLst>
                                    <p:cond evt="begin" delay="0">
                                      <p:tn val="54"/>
                                    </p:cond>
                                  </p:end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nodePh="1">
                                  <p:stCondLst>
                                    <p:cond delay="0"/>
                                  </p:stCondLst>
                                  <p:endCondLst>
                                    <p:cond evt="begin" delay="0">
                                      <p:tn val="63"/>
                                    </p:cond>
                                  </p:end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par>
                          <p:cTn id="66" fill="hold">
                            <p:stCondLst>
                              <p:cond delay="1000"/>
                            </p:stCondLst>
                            <p:childTnLst>
                              <p:par>
                                <p:cTn id="67" presetID="10" presetClass="entr" presetSubtype="0" fill="hold" grpId="0" nodeType="afterEffect" nodePh="1">
                                  <p:stCondLst>
                                    <p:cond delay="0"/>
                                  </p:stCondLst>
                                  <p:endCondLst>
                                    <p:cond evt="begin" delay="0">
                                      <p:tn val="67"/>
                                    </p:cond>
                                  </p:end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nodePh="1">
                                  <p:stCondLst>
                                    <p:cond delay="0"/>
                                  </p:stCondLst>
                                  <p:endCondLst>
                                    <p:cond evt="begin" delay="0">
                                      <p:tn val="70"/>
                                    </p:cond>
                                  </p:end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nodePh="1">
                                  <p:stCondLst>
                                    <p:cond delay="0"/>
                                  </p:stCondLst>
                                  <p:endCondLst>
                                    <p:cond evt="begin" delay="0">
                                      <p:tn val="73"/>
                                    </p:cond>
                                  </p:end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nodePh="1">
                                  <p:stCondLst>
                                    <p:cond delay="0"/>
                                  </p:stCondLst>
                                  <p:endCondLst>
                                    <p:cond evt="begin" delay="0">
                                      <p:tn val="79"/>
                                    </p:cond>
                                  </p:end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nodePh="1">
                                  <p:stCondLst>
                                    <p:cond delay="0"/>
                                  </p:stCondLst>
                                  <p:endCondLst>
                                    <p:cond evt="begin" delay="0">
                                      <p:tn val="82"/>
                                    </p:cond>
                                  </p:end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nodePh="1">
                                  <p:stCondLst>
                                    <p:cond delay="0"/>
                                  </p:stCondLst>
                                  <p:endCondLst>
                                    <p:cond evt="begin" delay="0">
                                      <p:tn val="88"/>
                                    </p:cond>
                                  </p:end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par>
                          <p:cTn id="91" fill="hold">
                            <p:stCondLst>
                              <p:cond delay="1500"/>
                            </p:stCondLst>
                            <p:childTnLst>
                              <p:par>
                                <p:cTn id="92" presetID="10" presetClass="entr" presetSubtype="0" fill="hold" grpId="0" nodeType="afterEffect" nodePh="1">
                                  <p:stCondLst>
                                    <p:cond delay="0"/>
                                  </p:stCondLst>
                                  <p:endCondLst>
                                    <p:cond evt="begin" delay="0">
                                      <p:tn val="92"/>
                                    </p:cond>
                                  </p:end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par>
                                <p:cTn id="98" presetID="10" presetClass="entr" presetSubtype="0" fill="hold" grpId="0" nodeType="withEffect" nodePh="1">
                                  <p:stCondLst>
                                    <p:cond delay="0"/>
                                  </p:stCondLst>
                                  <p:endCondLst>
                                    <p:cond evt="begin" delay="0">
                                      <p:tn val="98"/>
                                    </p:cond>
                                  </p:end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par>
                                <p:cTn id="101" presetID="10" presetClass="entr" presetSubtype="0" fill="hold" grpId="0" nodeType="withEffect" nodePh="1">
                                  <p:stCondLst>
                                    <p:cond delay="0"/>
                                  </p:stCondLst>
                                  <p:endCondLst>
                                    <p:cond evt="begin" delay="0">
                                      <p:tn val="101"/>
                                    </p:cond>
                                  </p:end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grpId="0" nodeType="withEffect" nodePh="1">
                                  <p:stCondLst>
                                    <p:cond delay="0"/>
                                  </p:stCondLst>
                                  <p:endCondLst>
                                    <p:cond evt="begin" delay="0">
                                      <p:tn val="104"/>
                                    </p:cond>
                                  </p:end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grpId="0" nodeType="withEffect" nodePh="1">
                                  <p:stCondLst>
                                    <p:cond delay="0"/>
                                  </p:stCondLst>
                                  <p:endCondLst>
                                    <p:cond evt="begin" delay="0">
                                      <p:tn val="107"/>
                                    </p:cond>
                                  </p:end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grpId="0" nodeType="withEffect" nodePh="1">
                                  <p:stCondLst>
                                    <p:cond delay="0"/>
                                  </p:stCondLst>
                                  <p:endCondLst>
                                    <p:cond evt="begin" delay="0">
                                      <p:tn val="110"/>
                                    </p:cond>
                                  </p:end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childTnLst>
                          </p:cTn>
                        </p:par>
                        <p:par>
                          <p:cTn id="116" fill="hold">
                            <p:stCondLst>
                              <p:cond delay="2000"/>
                            </p:stCondLst>
                            <p:childTnLst>
                              <p:par>
                                <p:cTn id="117" presetID="22" presetClass="entr" presetSubtype="8" fill="hold" grpId="0" nodeType="after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wipe(left)">
                                      <p:cBhvr>
                                        <p:cTn id="119" dur="500"/>
                                        <p:tgtEl>
                                          <p:spTgt spid="3"/>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wipe(left)">
                                      <p:cBhvr>
                                        <p:cTn id="122" dur="500"/>
                                        <p:tgtEl>
                                          <p:spTgt spid="5"/>
                                        </p:tgtEl>
                                      </p:cBhvr>
                                    </p:animEffect>
                                  </p:childTnLst>
                                </p:cTn>
                              </p:par>
                              <p:par>
                                <p:cTn id="123" presetID="22" presetClass="entr" presetSubtype="2" fill="hold" grpId="0" nodeType="withEffect">
                                  <p:stCondLst>
                                    <p:cond delay="0"/>
                                  </p:stCondLst>
                                  <p:childTnLst>
                                    <p:set>
                                      <p:cBhvr>
                                        <p:cTn id="124" dur="1" fill="hold">
                                          <p:stCondLst>
                                            <p:cond delay="0"/>
                                          </p:stCondLst>
                                        </p:cTn>
                                        <p:tgtEl>
                                          <p:spTgt spid="4"/>
                                        </p:tgtEl>
                                        <p:attrNameLst>
                                          <p:attrName>style.visibility</p:attrName>
                                        </p:attrNameLst>
                                      </p:cBhvr>
                                      <p:to>
                                        <p:strVal val="visible"/>
                                      </p:to>
                                    </p:set>
                                    <p:animEffect transition="in" filter="wipe(right)">
                                      <p:cBhvr>
                                        <p:cTn id="125" dur="500"/>
                                        <p:tgtEl>
                                          <p:spTgt spid="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6"/>
                                        </p:tgtEl>
                                        <p:attrNameLst>
                                          <p:attrName>style.visibility</p:attrName>
                                        </p:attrNameLst>
                                      </p:cBhvr>
                                      <p:to>
                                        <p:strVal val="visible"/>
                                      </p:to>
                                    </p:set>
                                    <p:animEffect transition="in" filter="wipe(right)">
                                      <p:cBhvr>
                                        <p:cTn id="1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7"/>
          <p:cNvSpPr>
            <a:spLocks noGrp="1"/>
          </p:cNvSpPr>
          <p:nvPr>
            <p:ph type="pic" sz="quarter" idx="33"/>
          </p:nvPr>
        </p:nvSpPr>
        <p:spPr>
          <a:xfrm>
            <a:off x="4495800" y="0"/>
            <a:ext cx="1600200" cy="1143000"/>
          </a:xfrm>
          <a:prstGeom prst="rect">
            <a:avLst/>
          </a:prstGeom>
        </p:spPr>
        <p:txBody>
          <a:bodyPr/>
          <a:lstStyle>
            <a:lvl1pPr>
              <a:defRPr sz="1800"/>
            </a:lvl1pPr>
          </a:lstStyle>
          <a:p>
            <a:endParaRPr lang="id-ID"/>
          </a:p>
        </p:txBody>
      </p:sp>
      <p:sp>
        <p:nvSpPr>
          <p:cNvPr id="6" name="Picture Placeholder 7"/>
          <p:cNvSpPr>
            <a:spLocks noGrp="1"/>
          </p:cNvSpPr>
          <p:nvPr>
            <p:ph type="pic" sz="quarter" idx="39"/>
          </p:nvPr>
        </p:nvSpPr>
        <p:spPr>
          <a:xfrm>
            <a:off x="6096000" y="0"/>
            <a:ext cx="1600200" cy="1143000"/>
          </a:xfrm>
          <a:prstGeom prst="rect">
            <a:avLst/>
          </a:prstGeom>
        </p:spPr>
        <p:txBody>
          <a:bodyPr/>
          <a:lstStyle>
            <a:lvl1pPr>
              <a:defRPr sz="1800"/>
            </a:lvl1pPr>
          </a:lstStyle>
          <a:p>
            <a:endParaRPr lang="id-ID"/>
          </a:p>
        </p:txBody>
      </p:sp>
      <p:sp>
        <p:nvSpPr>
          <p:cNvPr id="7" name="Picture Placeholder 7"/>
          <p:cNvSpPr>
            <a:spLocks noGrp="1"/>
          </p:cNvSpPr>
          <p:nvPr>
            <p:ph type="pic" sz="quarter" idx="45"/>
          </p:nvPr>
        </p:nvSpPr>
        <p:spPr>
          <a:xfrm>
            <a:off x="7696200" y="0"/>
            <a:ext cx="1600200" cy="1143000"/>
          </a:xfrm>
          <a:prstGeom prst="rect">
            <a:avLst/>
          </a:prstGeom>
        </p:spPr>
        <p:txBody>
          <a:bodyPr/>
          <a:lstStyle>
            <a:lvl1pPr>
              <a:defRPr sz="1800"/>
            </a:lvl1pPr>
          </a:lstStyle>
          <a:p>
            <a:endParaRPr lang="id-ID"/>
          </a:p>
        </p:txBody>
      </p:sp>
      <p:sp>
        <p:nvSpPr>
          <p:cNvPr id="8" name="Picture Placeholder 7"/>
          <p:cNvSpPr>
            <a:spLocks noGrp="1"/>
          </p:cNvSpPr>
          <p:nvPr>
            <p:ph type="pic" sz="quarter" idx="51"/>
          </p:nvPr>
        </p:nvSpPr>
        <p:spPr>
          <a:xfrm>
            <a:off x="9296400" y="0"/>
            <a:ext cx="1600200" cy="1143000"/>
          </a:xfrm>
          <a:prstGeom prst="rect">
            <a:avLst/>
          </a:prstGeom>
        </p:spPr>
        <p:txBody>
          <a:bodyPr/>
          <a:lstStyle>
            <a:lvl1pPr>
              <a:defRPr sz="1800"/>
            </a:lvl1pPr>
          </a:lstStyle>
          <a:p>
            <a:endParaRPr lang="id-ID"/>
          </a:p>
        </p:txBody>
      </p:sp>
      <p:sp>
        <p:nvSpPr>
          <p:cNvPr id="9" name="Picture Placeholder 7"/>
          <p:cNvSpPr>
            <a:spLocks noGrp="1"/>
          </p:cNvSpPr>
          <p:nvPr>
            <p:ph type="pic" sz="quarter" idx="57"/>
          </p:nvPr>
        </p:nvSpPr>
        <p:spPr>
          <a:xfrm>
            <a:off x="1295400" y="0"/>
            <a:ext cx="1600200" cy="1143000"/>
          </a:xfrm>
          <a:prstGeom prst="rect">
            <a:avLst/>
          </a:prstGeom>
        </p:spPr>
        <p:txBody>
          <a:bodyPr/>
          <a:lstStyle>
            <a:lvl1pPr>
              <a:defRPr sz="1800"/>
            </a:lvl1pPr>
          </a:lstStyle>
          <a:p>
            <a:endParaRPr lang="id-ID"/>
          </a:p>
        </p:txBody>
      </p:sp>
      <p:sp>
        <p:nvSpPr>
          <p:cNvPr id="10" name="Picture Placeholder 7"/>
          <p:cNvSpPr>
            <a:spLocks noGrp="1"/>
          </p:cNvSpPr>
          <p:nvPr>
            <p:ph type="pic" sz="quarter" idx="63"/>
          </p:nvPr>
        </p:nvSpPr>
        <p:spPr>
          <a:xfrm>
            <a:off x="2895600" y="0"/>
            <a:ext cx="1600200" cy="1143000"/>
          </a:xfrm>
          <a:prstGeom prst="rect">
            <a:avLst/>
          </a:prstGeom>
        </p:spPr>
        <p:txBody>
          <a:bodyPr/>
          <a:lstStyle>
            <a:lvl1pPr>
              <a:defRPr sz="1800"/>
            </a:lvl1pPr>
          </a:lstStyle>
          <a:p>
            <a:endParaRPr lang="id-ID"/>
          </a:p>
        </p:txBody>
      </p:sp>
      <p:sp>
        <p:nvSpPr>
          <p:cNvPr id="11" name="Picture Placeholder 7"/>
          <p:cNvSpPr>
            <a:spLocks noGrp="1"/>
          </p:cNvSpPr>
          <p:nvPr>
            <p:ph type="pic" sz="quarter" idx="69"/>
          </p:nvPr>
        </p:nvSpPr>
        <p:spPr>
          <a:xfrm>
            <a:off x="0" y="0"/>
            <a:ext cx="1295400" cy="1143000"/>
          </a:xfrm>
          <a:prstGeom prst="rect">
            <a:avLst/>
          </a:prstGeom>
        </p:spPr>
        <p:txBody>
          <a:bodyPr/>
          <a:lstStyle>
            <a:lvl1pPr>
              <a:defRPr sz="1800"/>
            </a:lvl1pPr>
          </a:lstStyle>
          <a:p>
            <a:endParaRPr lang="id-ID"/>
          </a:p>
        </p:txBody>
      </p:sp>
      <p:sp>
        <p:nvSpPr>
          <p:cNvPr id="12" name="Picture Placeholder 7"/>
          <p:cNvSpPr>
            <a:spLocks noGrp="1"/>
          </p:cNvSpPr>
          <p:nvPr>
            <p:ph type="pic" sz="quarter" idx="75"/>
          </p:nvPr>
        </p:nvSpPr>
        <p:spPr>
          <a:xfrm>
            <a:off x="10896600" y="0"/>
            <a:ext cx="1295400" cy="1143000"/>
          </a:xfrm>
          <a:prstGeom prst="rect">
            <a:avLst/>
          </a:prstGeom>
        </p:spPr>
        <p:txBody>
          <a:bodyPr/>
          <a:lstStyle>
            <a:lvl1pPr>
              <a:defRPr sz="1800"/>
            </a:lvl1pPr>
          </a:lstStyle>
          <a:p>
            <a:endParaRPr lang="id-ID"/>
          </a:p>
        </p:txBody>
      </p:sp>
      <p:sp>
        <p:nvSpPr>
          <p:cNvPr id="13" name="Picture Placeholder 7"/>
          <p:cNvSpPr>
            <a:spLocks noGrp="1"/>
          </p:cNvSpPr>
          <p:nvPr>
            <p:ph type="pic" sz="quarter" idx="76"/>
          </p:nvPr>
        </p:nvSpPr>
        <p:spPr>
          <a:xfrm>
            <a:off x="4503060" y="1153883"/>
            <a:ext cx="1600200" cy="1143000"/>
          </a:xfrm>
          <a:prstGeom prst="rect">
            <a:avLst/>
          </a:prstGeom>
        </p:spPr>
        <p:txBody>
          <a:bodyPr/>
          <a:lstStyle>
            <a:lvl1pPr>
              <a:defRPr sz="1800"/>
            </a:lvl1pPr>
          </a:lstStyle>
          <a:p>
            <a:endParaRPr lang="id-ID"/>
          </a:p>
        </p:txBody>
      </p:sp>
      <p:sp>
        <p:nvSpPr>
          <p:cNvPr id="14" name="Picture Placeholder 7"/>
          <p:cNvSpPr>
            <a:spLocks noGrp="1"/>
          </p:cNvSpPr>
          <p:nvPr>
            <p:ph type="pic" sz="quarter" idx="77"/>
          </p:nvPr>
        </p:nvSpPr>
        <p:spPr>
          <a:xfrm>
            <a:off x="6103260" y="1153883"/>
            <a:ext cx="1600200" cy="1143000"/>
          </a:xfrm>
          <a:prstGeom prst="rect">
            <a:avLst/>
          </a:prstGeom>
        </p:spPr>
        <p:txBody>
          <a:bodyPr/>
          <a:lstStyle>
            <a:lvl1pPr>
              <a:defRPr sz="1800"/>
            </a:lvl1pPr>
          </a:lstStyle>
          <a:p>
            <a:endParaRPr lang="id-ID"/>
          </a:p>
        </p:txBody>
      </p:sp>
      <p:sp>
        <p:nvSpPr>
          <p:cNvPr id="15" name="Picture Placeholder 7"/>
          <p:cNvSpPr>
            <a:spLocks noGrp="1"/>
          </p:cNvSpPr>
          <p:nvPr>
            <p:ph type="pic" sz="quarter" idx="78"/>
          </p:nvPr>
        </p:nvSpPr>
        <p:spPr>
          <a:xfrm>
            <a:off x="7703460" y="1153883"/>
            <a:ext cx="1600200" cy="1143000"/>
          </a:xfrm>
          <a:prstGeom prst="rect">
            <a:avLst/>
          </a:prstGeom>
        </p:spPr>
        <p:txBody>
          <a:bodyPr/>
          <a:lstStyle>
            <a:lvl1pPr>
              <a:defRPr sz="1800"/>
            </a:lvl1pPr>
          </a:lstStyle>
          <a:p>
            <a:endParaRPr lang="id-ID"/>
          </a:p>
        </p:txBody>
      </p:sp>
      <p:sp>
        <p:nvSpPr>
          <p:cNvPr id="16" name="Picture Placeholder 7"/>
          <p:cNvSpPr>
            <a:spLocks noGrp="1"/>
          </p:cNvSpPr>
          <p:nvPr>
            <p:ph type="pic" sz="quarter" idx="79"/>
          </p:nvPr>
        </p:nvSpPr>
        <p:spPr>
          <a:xfrm>
            <a:off x="9303660" y="1153883"/>
            <a:ext cx="1600200" cy="1143000"/>
          </a:xfrm>
          <a:prstGeom prst="rect">
            <a:avLst/>
          </a:prstGeom>
        </p:spPr>
        <p:txBody>
          <a:bodyPr/>
          <a:lstStyle>
            <a:lvl1pPr>
              <a:defRPr sz="1800"/>
            </a:lvl1pPr>
          </a:lstStyle>
          <a:p>
            <a:endParaRPr lang="id-ID"/>
          </a:p>
        </p:txBody>
      </p:sp>
      <p:sp>
        <p:nvSpPr>
          <p:cNvPr id="17" name="Picture Placeholder 7"/>
          <p:cNvSpPr>
            <a:spLocks noGrp="1"/>
          </p:cNvSpPr>
          <p:nvPr>
            <p:ph type="pic" sz="quarter" idx="80"/>
          </p:nvPr>
        </p:nvSpPr>
        <p:spPr>
          <a:xfrm>
            <a:off x="1302660" y="1153883"/>
            <a:ext cx="1600200" cy="1143000"/>
          </a:xfrm>
          <a:prstGeom prst="rect">
            <a:avLst/>
          </a:prstGeom>
        </p:spPr>
        <p:txBody>
          <a:bodyPr/>
          <a:lstStyle>
            <a:lvl1pPr>
              <a:defRPr sz="1800"/>
            </a:lvl1pPr>
          </a:lstStyle>
          <a:p>
            <a:endParaRPr lang="id-ID"/>
          </a:p>
        </p:txBody>
      </p:sp>
      <p:sp>
        <p:nvSpPr>
          <p:cNvPr id="18" name="Picture Placeholder 7"/>
          <p:cNvSpPr>
            <a:spLocks noGrp="1"/>
          </p:cNvSpPr>
          <p:nvPr>
            <p:ph type="pic" sz="quarter" idx="81"/>
          </p:nvPr>
        </p:nvSpPr>
        <p:spPr>
          <a:xfrm>
            <a:off x="2902860" y="1153883"/>
            <a:ext cx="1600200" cy="1143000"/>
          </a:xfrm>
          <a:prstGeom prst="rect">
            <a:avLst/>
          </a:prstGeom>
        </p:spPr>
        <p:txBody>
          <a:bodyPr/>
          <a:lstStyle>
            <a:lvl1pPr>
              <a:defRPr sz="1800"/>
            </a:lvl1pPr>
          </a:lstStyle>
          <a:p>
            <a:endParaRPr lang="id-ID"/>
          </a:p>
        </p:txBody>
      </p:sp>
      <p:sp>
        <p:nvSpPr>
          <p:cNvPr id="19" name="Picture Placeholder 7"/>
          <p:cNvSpPr>
            <a:spLocks noGrp="1"/>
          </p:cNvSpPr>
          <p:nvPr>
            <p:ph type="pic" sz="quarter" idx="82"/>
          </p:nvPr>
        </p:nvSpPr>
        <p:spPr>
          <a:xfrm>
            <a:off x="7260" y="1153883"/>
            <a:ext cx="1295400" cy="1143000"/>
          </a:xfrm>
          <a:prstGeom prst="rect">
            <a:avLst/>
          </a:prstGeom>
        </p:spPr>
        <p:txBody>
          <a:bodyPr/>
          <a:lstStyle>
            <a:lvl1pPr>
              <a:defRPr sz="1800"/>
            </a:lvl1pPr>
          </a:lstStyle>
          <a:p>
            <a:endParaRPr lang="id-ID"/>
          </a:p>
        </p:txBody>
      </p:sp>
      <p:sp>
        <p:nvSpPr>
          <p:cNvPr id="20" name="Picture Placeholder 7"/>
          <p:cNvSpPr>
            <a:spLocks noGrp="1"/>
          </p:cNvSpPr>
          <p:nvPr>
            <p:ph type="pic" sz="quarter" idx="83"/>
          </p:nvPr>
        </p:nvSpPr>
        <p:spPr>
          <a:xfrm>
            <a:off x="10903860" y="1153883"/>
            <a:ext cx="1295400" cy="1143000"/>
          </a:xfrm>
          <a:prstGeom prst="rect">
            <a:avLst/>
          </a:prstGeom>
        </p:spPr>
        <p:txBody>
          <a:bodyPr/>
          <a:lstStyle>
            <a:lvl1pPr>
              <a:defRPr sz="1800"/>
            </a:lvl1pPr>
          </a:lstStyle>
          <a:p>
            <a:endParaRPr lang="id-ID"/>
          </a:p>
        </p:txBody>
      </p:sp>
      <p:sp>
        <p:nvSpPr>
          <p:cNvPr id="21" name="Picture Placeholder 7"/>
          <p:cNvSpPr>
            <a:spLocks noGrp="1"/>
          </p:cNvSpPr>
          <p:nvPr>
            <p:ph type="pic" sz="quarter" idx="84"/>
          </p:nvPr>
        </p:nvSpPr>
        <p:spPr>
          <a:xfrm>
            <a:off x="4510318" y="2293252"/>
            <a:ext cx="1600200" cy="1143000"/>
          </a:xfrm>
          <a:prstGeom prst="rect">
            <a:avLst/>
          </a:prstGeom>
        </p:spPr>
        <p:txBody>
          <a:bodyPr/>
          <a:lstStyle>
            <a:lvl1pPr>
              <a:defRPr sz="1800"/>
            </a:lvl1pPr>
          </a:lstStyle>
          <a:p>
            <a:endParaRPr lang="id-ID"/>
          </a:p>
        </p:txBody>
      </p:sp>
      <p:sp>
        <p:nvSpPr>
          <p:cNvPr id="22" name="Picture Placeholder 7"/>
          <p:cNvSpPr>
            <a:spLocks noGrp="1"/>
          </p:cNvSpPr>
          <p:nvPr>
            <p:ph type="pic" sz="quarter" idx="85"/>
          </p:nvPr>
        </p:nvSpPr>
        <p:spPr>
          <a:xfrm>
            <a:off x="6110518" y="2293252"/>
            <a:ext cx="1600200" cy="1143000"/>
          </a:xfrm>
          <a:prstGeom prst="rect">
            <a:avLst/>
          </a:prstGeom>
        </p:spPr>
        <p:txBody>
          <a:bodyPr/>
          <a:lstStyle>
            <a:lvl1pPr>
              <a:defRPr sz="1800"/>
            </a:lvl1pPr>
          </a:lstStyle>
          <a:p>
            <a:endParaRPr lang="id-ID"/>
          </a:p>
        </p:txBody>
      </p:sp>
      <p:sp>
        <p:nvSpPr>
          <p:cNvPr id="23" name="Picture Placeholder 7"/>
          <p:cNvSpPr>
            <a:spLocks noGrp="1"/>
          </p:cNvSpPr>
          <p:nvPr>
            <p:ph type="pic" sz="quarter" idx="86"/>
          </p:nvPr>
        </p:nvSpPr>
        <p:spPr>
          <a:xfrm>
            <a:off x="7710718" y="2293252"/>
            <a:ext cx="1600200" cy="1143000"/>
          </a:xfrm>
          <a:prstGeom prst="rect">
            <a:avLst/>
          </a:prstGeom>
        </p:spPr>
        <p:txBody>
          <a:bodyPr/>
          <a:lstStyle>
            <a:lvl1pPr>
              <a:defRPr sz="1800"/>
            </a:lvl1pPr>
          </a:lstStyle>
          <a:p>
            <a:endParaRPr lang="id-ID"/>
          </a:p>
        </p:txBody>
      </p:sp>
      <p:sp>
        <p:nvSpPr>
          <p:cNvPr id="24" name="Picture Placeholder 7"/>
          <p:cNvSpPr>
            <a:spLocks noGrp="1"/>
          </p:cNvSpPr>
          <p:nvPr>
            <p:ph type="pic" sz="quarter" idx="87"/>
          </p:nvPr>
        </p:nvSpPr>
        <p:spPr>
          <a:xfrm>
            <a:off x="9310918" y="2293252"/>
            <a:ext cx="1600200" cy="1143000"/>
          </a:xfrm>
          <a:prstGeom prst="rect">
            <a:avLst/>
          </a:prstGeom>
        </p:spPr>
        <p:txBody>
          <a:bodyPr/>
          <a:lstStyle>
            <a:lvl1pPr>
              <a:defRPr sz="1800"/>
            </a:lvl1pPr>
          </a:lstStyle>
          <a:p>
            <a:endParaRPr lang="id-ID"/>
          </a:p>
        </p:txBody>
      </p:sp>
      <p:sp>
        <p:nvSpPr>
          <p:cNvPr id="25" name="Picture Placeholder 7"/>
          <p:cNvSpPr>
            <a:spLocks noGrp="1"/>
          </p:cNvSpPr>
          <p:nvPr>
            <p:ph type="pic" sz="quarter" idx="88"/>
          </p:nvPr>
        </p:nvSpPr>
        <p:spPr>
          <a:xfrm>
            <a:off x="1309918" y="2293252"/>
            <a:ext cx="1600200" cy="1143000"/>
          </a:xfrm>
          <a:prstGeom prst="rect">
            <a:avLst/>
          </a:prstGeom>
        </p:spPr>
        <p:txBody>
          <a:bodyPr/>
          <a:lstStyle>
            <a:lvl1pPr>
              <a:defRPr sz="1800"/>
            </a:lvl1pPr>
          </a:lstStyle>
          <a:p>
            <a:endParaRPr lang="id-ID"/>
          </a:p>
        </p:txBody>
      </p:sp>
      <p:sp>
        <p:nvSpPr>
          <p:cNvPr id="26" name="Picture Placeholder 7"/>
          <p:cNvSpPr>
            <a:spLocks noGrp="1"/>
          </p:cNvSpPr>
          <p:nvPr>
            <p:ph type="pic" sz="quarter" idx="89"/>
          </p:nvPr>
        </p:nvSpPr>
        <p:spPr>
          <a:xfrm>
            <a:off x="2910118" y="2293252"/>
            <a:ext cx="1600200" cy="1143000"/>
          </a:xfrm>
          <a:prstGeom prst="rect">
            <a:avLst/>
          </a:prstGeom>
        </p:spPr>
        <p:txBody>
          <a:bodyPr/>
          <a:lstStyle>
            <a:lvl1pPr>
              <a:defRPr sz="1800"/>
            </a:lvl1pPr>
          </a:lstStyle>
          <a:p>
            <a:endParaRPr lang="id-ID"/>
          </a:p>
        </p:txBody>
      </p:sp>
      <p:sp>
        <p:nvSpPr>
          <p:cNvPr id="27" name="Picture Placeholder 7"/>
          <p:cNvSpPr>
            <a:spLocks noGrp="1"/>
          </p:cNvSpPr>
          <p:nvPr>
            <p:ph type="pic" sz="quarter" idx="90"/>
          </p:nvPr>
        </p:nvSpPr>
        <p:spPr>
          <a:xfrm>
            <a:off x="14518" y="2293252"/>
            <a:ext cx="1295400" cy="1143000"/>
          </a:xfrm>
          <a:prstGeom prst="rect">
            <a:avLst/>
          </a:prstGeom>
        </p:spPr>
        <p:txBody>
          <a:bodyPr/>
          <a:lstStyle>
            <a:lvl1pPr>
              <a:defRPr sz="1800"/>
            </a:lvl1pPr>
          </a:lstStyle>
          <a:p>
            <a:endParaRPr lang="id-ID"/>
          </a:p>
        </p:txBody>
      </p:sp>
      <p:sp>
        <p:nvSpPr>
          <p:cNvPr id="28" name="Picture Placeholder 7"/>
          <p:cNvSpPr>
            <a:spLocks noGrp="1"/>
          </p:cNvSpPr>
          <p:nvPr>
            <p:ph type="pic" sz="quarter" idx="91"/>
          </p:nvPr>
        </p:nvSpPr>
        <p:spPr>
          <a:xfrm>
            <a:off x="10911118" y="2293252"/>
            <a:ext cx="1295400" cy="1143000"/>
          </a:xfrm>
          <a:prstGeom prst="rect">
            <a:avLst/>
          </a:prstGeom>
        </p:spPr>
        <p:txBody>
          <a:bodyPr/>
          <a:lstStyle>
            <a:lvl1pPr>
              <a:defRPr sz="1800"/>
            </a:lvl1pPr>
          </a:lstStyle>
          <a:p>
            <a:endParaRPr lang="id-ID"/>
          </a:p>
        </p:txBody>
      </p:sp>
      <p:sp>
        <p:nvSpPr>
          <p:cNvPr id="29" name="Picture Placeholder 8"/>
          <p:cNvSpPr>
            <a:spLocks noGrp="1"/>
          </p:cNvSpPr>
          <p:nvPr>
            <p:ph type="pic" sz="quarter" idx="10"/>
          </p:nvPr>
        </p:nvSpPr>
        <p:spPr>
          <a:xfrm>
            <a:off x="5010172" y="840014"/>
            <a:ext cx="2158276" cy="2158276"/>
          </a:xfrm>
          <a:prstGeom prst="ellipse">
            <a:avLst/>
          </a:prstGeom>
          <a:ln w="117475">
            <a:solidFill>
              <a:schemeClr val="bg1"/>
            </a:solidFill>
          </a:ln>
        </p:spPr>
        <p:txBody>
          <a:bodyPr/>
          <a:lstStyle>
            <a:lvl1pPr>
              <a:defRPr sz="1800"/>
            </a:lvl1pPr>
          </a:lstStyle>
          <a:p>
            <a:endParaRPr lang="id-ID" dirty="0"/>
          </a:p>
        </p:txBody>
      </p:sp>
    </p:spTree>
    <p:extLst>
      <p:ext uri="{BB962C8B-B14F-4D97-AF65-F5344CB8AC3E}">
        <p14:creationId xmlns:p14="http://schemas.microsoft.com/office/powerpoint/2010/main" xmlns="" val="33911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nodePh="1">
                                  <p:stCondLst>
                                    <p:cond delay="0"/>
                                  </p:stCondLst>
                                  <p:endCondLst>
                                    <p:cond evt="begin" delay="0">
                                      <p:tn val="35"/>
                                    </p:cond>
                                  </p:end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nodePh="1">
                                  <p:stCondLst>
                                    <p:cond delay="0"/>
                                  </p:stCondLst>
                                  <p:endCondLst>
                                    <p:cond evt="begin" delay="0">
                                      <p:tn val="56"/>
                                    </p:cond>
                                  </p:end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nodePh="1">
                                  <p:stCondLst>
                                    <p:cond delay="0"/>
                                  </p:stCondLst>
                                  <p:endCondLst>
                                    <p:cond evt="begin" delay="0">
                                      <p:tn val="59"/>
                                    </p:cond>
                                  </p:end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nodePh="1">
                                  <p:stCondLst>
                                    <p:cond delay="0"/>
                                  </p:stCondLst>
                                  <p:endCondLst>
                                    <p:cond evt="begin" delay="0">
                                      <p:tn val="62"/>
                                    </p:cond>
                                  </p:end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nodePh="1">
                                  <p:stCondLst>
                                    <p:cond delay="0"/>
                                  </p:stCondLst>
                                  <p:endCondLst>
                                    <p:cond evt="begin" delay="0">
                                      <p:tn val="65"/>
                                    </p:cond>
                                  </p:end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nodePh="1">
                                  <p:stCondLst>
                                    <p:cond delay="0"/>
                                  </p:stCondLst>
                                  <p:endCondLst>
                                    <p:cond evt="begin" delay="0">
                                      <p:tn val="68"/>
                                    </p:cond>
                                  </p:end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nodePh="1">
                                  <p:stCondLst>
                                    <p:cond delay="0"/>
                                  </p:stCondLst>
                                  <p:endCondLst>
                                    <p:cond evt="begin" delay="0">
                                      <p:tn val="71"/>
                                    </p:cond>
                                  </p:end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nodePh="1">
                                  <p:stCondLst>
                                    <p:cond delay="0"/>
                                  </p:stCondLst>
                                  <p:endCondLst>
                                    <p:cond evt="begin" delay="0">
                                      <p:tn val="74"/>
                                    </p:cond>
                                  </p:end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a:t>Title</a:t>
            </a:r>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6" name="Picture Placeholder 7"/>
          <p:cNvSpPr>
            <a:spLocks noGrp="1"/>
          </p:cNvSpPr>
          <p:nvPr>
            <p:ph type="pic" sz="quarter" idx="10"/>
          </p:nvPr>
        </p:nvSpPr>
        <p:spPr>
          <a:xfrm>
            <a:off x="734276" y="1789649"/>
            <a:ext cx="5577719" cy="4301958"/>
          </a:xfrm>
          <a:prstGeom prst="roundRect">
            <a:avLst>
              <a:gd name="adj" fmla="val 3543"/>
            </a:avLst>
          </a:prstGeom>
        </p:spPr>
        <p:txBody>
          <a:bodyPr/>
          <a:lstStyle>
            <a:lvl1pPr>
              <a:defRPr sz="1800">
                <a:solidFill>
                  <a:schemeClr val="bg1"/>
                </a:solidFill>
              </a:defRPr>
            </a:lvl1pPr>
          </a:lstStyle>
          <a:p>
            <a:endParaRPr lang="id-ID"/>
          </a:p>
        </p:txBody>
      </p:sp>
    </p:spTree>
    <p:extLst>
      <p:ext uri="{BB962C8B-B14F-4D97-AF65-F5344CB8AC3E}">
        <p14:creationId xmlns:p14="http://schemas.microsoft.com/office/powerpoint/2010/main" xmlns="" val="309832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Picture Placeholder 7"/>
          <p:cNvSpPr>
            <a:spLocks noGrp="1"/>
          </p:cNvSpPr>
          <p:nvPr>
            <p:ph type="pic" sz="quarter" idx="10"/>
          </p:nvPr>
        </p:nvSpPr>
        <p:spPr>
          <a:xfrm>
            <a:off x="0" y="0"/>
            <a:ext cx="12192000" cy="4746171"/>
          </a:xfrm>
          <a:prstGeom prst="rect">
            <a:avLst/>
          </a:prstGeom>
        </p:spPr>
        <p:txBody>
          <a:bodyPr/>
          <a:lstStyle>
            <a:lvl1pPr>
              <a:defRPr sz="1800"/>
            </a:lvl1pPr>
          </a:lstStyle>
          <a:p>
            <a:endParaRPr lang="id-ID"/>
          </a:p>
        </p:txBody>
      </p:sp>
      <p:sp>
        <p:nvSpPr>
          <p:cNvPr id="8" name="Pentagon 7"/>
          <p:cNvSpPr/>
          <p:nvPr userDrawn="1"/>
        </p:nvSpPr>
        <p:spPr>
          <a:xfrm rot="16200000">
            <a:off x="5831910" y="6354762"/>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26353" y="643450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35152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7"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5010172" y="840014"/>
            <a:ext cx="2158276" cy="2158276"/>
          </a:xfrm>
          <a:prstGeom prst="ellipse">
            <a:avLst/>
          </a:prstGeom>
          <a:ln w="117475">
            <a:solidFill>
              <a:schemeClr val="accent3"/>
            </a:solidFill>
          </a:ln>
        </p:spPr>
        <p:txBody>
          <a:bodyPr/>
          <a:lstStyle>
            <a:lvl1pPr>
              <a:defRPr sz="1800"/>
            </a:lvl1pPr>
          </a:lstStyle>
          <a:p>
            <a:endParaRPr lang="id-ID" dirty="0"/>
          </a:p>
        </p:txBody>
      </p:sp>
    </p:spTree>
    <p:extLst>
      <p:ext uri="{BB962C8B-B14F-4D97-AF65-F5344CB8AC3E}">
        <p14:creationId xmlns:p14="http://schemas.microsoft.com/office/powerpoint/2010/main" xmlns="" val="1660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3516086" y="-1"/>
            <a:ext cx="8675914" cy="686525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8360229 w 12192000"/>
              <a:gd name="connsiteY0" fmla="*/ 0 h 6903719"/>
              <a:gd name="connsiteX1" fmla="*/ 12192000 w 12192000"/>
              <a:gd name="connsiteY1" fmla="*/ 45719 h 6903719"/>
              <a:gd name="connsiteX2" fmla="*/ 12192000 w 12192000"/>
              <a:gd name="connsiteY2" fmla="*/ 6903719 h 6903719"/>
              <a:gd name="connsiteX3" fmla="*/ 0 w 12192000"/>
              <a:gd name="connsiteY3" fmla="*/ 6903719 h 6903719"/>
              <a:gd name="connsiteX4" fmla="*/ 8360229 w 12192000"/>
              <a:gd name="connsiteY4" fmla="*/ 0 h 6903719"/>
              <a:gd name="connsiteX0" fmla="*/ 8322129 w 12192000"/>
              <a:gd name="connsiteY0" fmla="*/ 76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8322129 w 12192000"/>
              <a:gd name="connsiteY4" fmla="*/ 7621 h 6858000"/>
              <a:gd name="connsiteX0" fmla="*/ 3416300 w 7286171"/>
              <a:gd name="connsiteY0" fmla="*/ 7621 h 6858000"/>
              <a:gd name="connsiteX1" fmla="*/ 7286171 w 7286171"/>
              <a:gd name="connsiteY1" fmla="*/ 0 h 6858000"/>
              <a:gd name="connsiteX2" fmla="*/ 7286171 w 7286171"/>
              <a:gd name="connsiteY2" fmla="*/ 6858000 h 6858000"/>
              <a:gd name="connsiteX3" fmla="*/ 0 w 7286171"/>
              <a:gd name="connsiteY3" fmla="*/ 5508172 h 6858000"/>
              <a:gd name="connsiteX4" fmla="*/ 3416300 w 7286171"/>
              <a:gd name="connsiteY4" fmla="*/ 7621 h 6858000"/>
              <a:gd name="connsiteX0" fmla="*/ 3416300 w 7286171"/>
              <a:gd name="connsiteY0" fmla="*/ 7621 h 6969874"/>
              <a:gd name="connsiteX1" fmla="*/ 7286171 w 7286171"/>
              <a:gd name="connsiteY1" fmla="*/ 0 h 6969874"/>
              <a:gd name="connsiteX2" fmla="*/ 7286171 w 7286171"/>
              <a:gd name="connsiteY2" fmla="*/ 6858000 h 6969874"/>
              <a:gd name="connsiteX3" fmla="*/ 957942 w 7286171"/>
              <a:gd name="connsiteY3" fmla="*/ 6865257 h 6969874"/>
              <a:gd name="connsiteX4" fmla="*/ 0 w 7286171"/>
              <a:gd name="connsiteY4" fmla="*/ 5508172 h 6969874"/>
              <a:gd name="connsiteX5" fmla="*/ 3416300 w 7286171"/>
              <a:gd name="connsiteY5" fmla="*/ 7621 h 6969874"/>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967843 w 7837714"/>
              <a:gd name="connsiteY0" fmla="*/ 7621 h 6865257"/>
              <a:gd name="connsiteX1" fmla="*/ 7837714 w 7837714"/>
              <a:gd name="connsiteY1" fmla="*/ 0 h 6865257"/>
              <a:gd name="connsiteX2" fmla="*/ 7837714 w 7837714"/>
              <a:gd name="connsiteY2" fmla="*/ 6858000 h 6865257"/>
              <a:gd name="connsiteX3" fmla="*/ 1509485 w 7837714"/>
              <a:gd name="connsiteY3" fmla="*/ 6865257 h 6865257"/>
              <a:gd name="connsiteX4" fmla="*/ 0 w 7837714"/>
              <a:gd name="connsiteY4" fmla="*/ 5638800 h 6865257"/>
              <a:gd name="connsiteX5" fmla="*/ 3967843 w 7837714"/>
              <a:gd name="connsiteY5" fmla="*/ 7621 h 6865257"/>
              <a:gd name="connsiteX0" fmla="*/ 5070929 w 7837714"/>
              <a:gd name="connsiteY0" fmla="*/ 7621 h 6865257"/>
              <a:gd name="connsiteX1" fmla="*/ 7837714 w 7837714"/>
              <a:gd name="connsiteY1" fmla="*/ 0 h 6865257"/>
              <a:gd name="connsiteX2" fmla="*/ 7837714 w 7837714"/>
              <a:gd name="connsiteY2" fmla="*/ 6858000 h 6865257"/>
              <a:gd name="connsiteX3" fmla="*/ 1509485 w 7837714"/>
              <a:gd name="connsiteY3" fmla="*/ 6865257 h 6865257"/>
              <a:gd name="connsiteX4" fmla="*/ 0 w 7837714"/>
              <a:gd name="connsiteY4" fmla="*/ 5638800 h 6865257"/>
              <a:gd name="connsiteX5" fmla="*/ 5070929 w 78377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2347685 w 8675914"/>
              <a:gd name="connsiteY3" fmla="*/ 6865257 h 6865257"/>
              <a:gd name="connsiteX4" fmla="*/ 0 w 8675914"/>
              <a:gd name="connsiteY4" fmla="*/ 5600700 h 6865257"/>
              <a:gd name="connsiteX5" fmla="*/ 5909129 w 86759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1509485 w 8675914"/>
              <a:gd name="connsiteY3" fmla="*/ 6865257 h 6865257"/>
              <a:gd name="connsiteX4" fmla="*/ 0 w 8675914"/>
              <a:gd name="connsiteY4" fmla="*/ 5600700 h 6865257"/>
              <a:gd name="connsiteX5" fmla="*/ 5909129 w 86759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1456145 w 8675914"/>
              <a:gd name="connsiteY3" fmla="*/ 6865257 h 6865257"/>
              <a:gd name="connsiteX4" fmla="*/ 0 w 8675914"/>
              <a:gd name="connsiteY4" fmla="*/ 5600700 h 6865257"/>
              <a:gd name="connsiteX5" fmla="*/ 5909129 w 86759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1463765 w 8675914"/>
              <a:gd name="connsiteY3" fmla="*/ 6865257 h 6865257"/>
              <a:gd name="connsiteX4" fmla="*/ 0 w 8675914"/>
              <a:gd name="connsiteY4" fmla="*/ 5600700 h 6865257"/>
              <a:gd name="connsiteX5" fmla="*/ 5909129 w 8675914"/>
              <a:gd name="connsiteY5" fmla="*/ 7621 h 68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5914" h="6865257">
                <a:moveTo>
                  <a:pt x="5909129" y="7621"/>
                </a:moveTo>
                <a:lnTo>
                  <a:pt x="8675914" y="0"/>
                </a:lnTo>
                <a:lnTo>
                  <a:pt x="8675914" y="6858000"/>
                </a:lnTo>
                <a:lnTo>
                  <a:pt x="1463765" y="6865257"/>
                </a:lnTo>
                <a:lnTo>
                  <a:pt x="0" y="5600700"/>
                </a:lnTo>
                <a:lnTo>
                  <a:pt x="5909129" y="7621"/>
                </a:lnTo>
                <a:close/>
              </a:path>
            </a:pathLst>
          </a:custGeom>
        </p:spPr>
        <p:txBody>
          <a:bodyPr/>
          <a:lstStyle>
            <a:lvl1pPr>
              <a:defRPr sz="1800"/>
            </a:lvl1pPr>
          </a:lstStyle>
          <a:p>
            <a:endParaRPr lang="id-ID"/>
          </a:p>
        </p:txBody>
      </p:sp>
    </p:spTree>
    <p:extLst>
      <p:ext uri="{BB962C8B-B14F-4D97-AF65-F5344CB8AC3E}">
        <p14:creationId xmlns:p14="http://schemas.microsoft.com/office/powerpoint/2010/main" xmlns="" val="18121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0" y="1009410"/>
            <a:ext cx="12192000" cy="3070226"/>
          </a:xfrm>
          <a:prstGeom prst="rect">
            <a:avLst/>
          </a:prstGeom>
        </p:spPr>
        <p:txBody>
          <a:bodyPr/>
          <a:lstStyle>
            <a:lvl1pPr>
              <a:defRPr sz="1800"/>
            </a:lvl1pPr>
          </a:lstStyle>
          <a:p>
            <a:endParaRPr lang="id-ID" dirty="0"/>
          </a:p>
        </p:txBody>
      </p:sp>
      <p:sp>
        <p:nvSpPr>
          <p:cNvPr id="5" name="Picture Placeholder 8"/>
          <p:cNvSpPr>
            <a:spLocks noGrp="1"/>
          </p:cNvSpPr>
          <p:nvPr>
            <p:ph type="pic" sz="quarter" idx="11"/>
          </p:nvPr>
        </p:nvSpPr>
        <p:spPr>
          <a:xfrm>
            <a:off x="2582863" y="1696260"/>
            <a:ext cx="1939925" cy="2383376"/>
          </a:xfrm>
          <a:prstGeom prst="rect">
            <a:avLst/>
          </a:prstGeom>
        </p:spPr>
        <p:txBody>
          <a:bodyPr/>
          <a:lstStyle>
            <a:lvl1pPr>
              <a:defRPr sz="1800"/>
            </a:lvl1pPr>
          </a:lstStyle>
          <a:p>
            <a:endParaRPr lang="id-ID" dirty="0"/>
          </a:p>
        </p:txBody>
      </p:sp>
      <p:sp>
        <p:nvSpPr>
          <p:cNvPr id="6" name="Picture Placeholder 8"/>
          <p:cNvSpPr>
            <a:spLocks noGrp="1"/>
          </p:cNvSpPr>
          <p:nvPr>
            <p:ph type="pic" sz="quarter" idx="12"/>
          </p:nvPr>
        </p:nvSpPr>
        <p:spPr>
          <a:xfrm rot="20828860">
            <a:off x="838392" y="2097714"/>
            <a:ext cx="1669690" cy="2786557"/>
          </a:xfrm>
          <a:prstGeom prst="rect">
            <a:avLst/>
          </a:prstGeom>
        </p:spPr>
        <p:txBody>
          <a:bodyPr/>
          <a:lstStyle>
            <a:lvl1pPr>
              <a:defRPr sz="1800"/>
            </a:lvl1pPr>
          </a:lstStyle>
          <a:p>
            <a:endParaRPr lang="id-ID" dirty="0"/>
          </a:p>
        </p:txBody>
      </p:sp>
      <p:sp>
        <p:nvSpPr>
          <p:cNvPr id="7" name="Title 1"/>
          <p:cNvSpPr>
            <a:spLocks noGrp="1"/>
          </p:cNvSpPr>
          <p:nvPr>
            <p:ph type="ctrTitle" hasCustomPrompt="1"/>
          </p:nvPr>
        </p:nvSpPr>
        <p:spPr>
          <a:xfrm>
            <a:off x="3649259" y="4215236"/>
            <a:ext cx="8208912" cy="665285"/>
          </a:xfrm>
          <a:prstGeom prst="rect">
            <a:avLst/>
          </a:prstGeom>
        </p:spPr>
        <p:txBody>
          <a:bodyPr wrap="square" anchor="t" anchorCtr="0">
            <a:noAutofit/>
          </a:bodyPr>
          <a:lstStyle>
            <a:lvl1pPr algn="ctr">
              <a:lnSpc>
                <a:spcPct val="90000"/>
              </a:lnSpc>
              <a:defRPr sz="500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8" name="Text Placeholder 8"/>
          <p:cNvSpPr>
            <a:spLocks noGrp="1"/>
          </p:cNvSpPr>
          <p:nvPr>
            <p:ph type="body" sz="quarter" idx="32" hasCustomPrompt="1"/>
          </p:nvPr>
        </p:nvSpPr>
        <p:spPr>
          <a:xfrm>
            <a:off x="3649258" y="4895035"/>
            <a:ext cx="8208913" cy="240851"/>
          </a:xfrm>
          <a:prstGeom prst="rect">
            <a:avLst/>
          </a:prstGeom>
          <a:noFill/>
          <a:ln>
            <a:noFill/>
          </a:ln>
        </p:spPr>
        <p:txBody>
          <a:bodyPr anchor="ctr">
            <a:noAutofit/>
          </a:bodyPr>
          <a:lstStyle>
            <a:lvl1pPr marL="0" indent="0" algn="ctr">
              <a:lnSpc>
                <a:spcPct val="90000"/>
              </a:lnSpc>
              <a:spcBef>
                <a:spcPts val="1200"/>
              </a:spcBef>
              <a:buNone/>
              <a:defRPr sz="1600" b="0" baseline="0">
                <a:solidFill>
                  <a:schemeClr val="bg1">
                    <a:lumMod val="65000"/>
                  </a:schemeClr>
                </a:solidFill>
                <a:latin typeface="+mn-lt"/>
              </a:defRPr>
            </a:lvl1pPr>
          </a:lstStyle>
          <a:p>
            <a:pPr lvl="0"/>
            <a:r>
              <a:rPr lang="id-ID" dirty="0"/>
              <a:t>Lorem Ipsum Dolor sit Amet</a:t>
            </a:r>
            <a:endParaRPr lang="en-US" dirty="0"/>
          </a:p>
        </p:txBody>
      </p:sp>
      <p:sp>
        <p:nvSpPr>
          <p:cNvPr id="9" name="Pentagon 8"/>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342403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anim calcmode="lin" valueType="num">
                                      <p:cBhvr>
                                        <p:cTn id="12" dur="750" fill="hold"/>
                                        <p:tgtEl>
                                          <p:spTgt spid="7"/>
                                        </p:tgtEl>
                                        <p:attrNameLst>
                                          <p:attrName>ppt_x</p:attrName>
                                        </p:attrNameLst>
                                      </p:cBhvr>
                                      <p:tavLst>
                                        <p:tav tm="0">
                                          <p:val>
                                            <p:strVal val="#ppt_x"/>
                                          </p:val>
                                        </p:tav>
                                        <p:tav tm="100000">
                                          <p:val>
                                            <p:strVal val="#ppt_x"/>
                                          </p:val>
                                        </p:tav>
                                      </p:tavLst>
                                    </p:anim>
                                    <p:anim calcmode="lin" valueType="num">
                                      <p:cBhvr>
                                        <p:cTn id="13" dur="7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0" presetClass="entr" presetSubtype="0"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a:t>Title</a:t>
            </a:r>
          </a:p>
        </p:txBody>
      </p:sp>
      <p:sp>
        <p:nvSpPr>
          <p:cNvPr id="3"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a:t>Lorem Ipsum Dolor sit Amet</a:t>
            </a:r>
            <a:endParaRPr lang="en-US" dirty="0"/>
          </a:p>
        </p:txBody>
      </p:sp>
      <p:sp>
        <p:nvSpPr>
          <p:cNvPr id="4" name="Picture Placeholder 7"/>
          <p:cNvSpPr>
            <a:spLocks noGrp="1"/>
          </p:cNvSpPr>
          <p:nvPr>
            <p:ph type="pic" sz="quarter" idx="10"/>
          </p:nvPr>
        </p:nvSpPr>
        <p:spPr>
          <a:xfrm>
            <a:off x="690734" y="1982266"/>
            <a:ext cx="1787496" cy="2204835"/>
          </a:xfrm>
          <a:prstGeom prst="rect">
            <a:avLst/>
          </a:prstGeom>
        </p:spPr>
        <p:txBody>
          <a:bodyPr/>
          <a:lstStyle>
            <a:lvl1pPr>
              <a:defRPr sz="1800">
                <a:solidFill>
                  <a:schemeClr val="bg1"/>
                </a:solidFill>
              </a:defRPr>
            </a:lvl1pPr>
          </a:lstStyle>
          <a:p>
            <a:endParaRPr lang="id-ID"/>
          </a:p>
        </p:txBody>
      </p:sp>
      <p:sp>
        <p:nvSpPr>
          <p:cNvPr id="8" name="Picture Placeholder 7"/>
          <p:cNvSpPr>
            <a:spLocks noGrp="1"/>
          </p:cNvSpPr>
          <p:nvPr>
            <p:ph type="pic" sz="quarter" idx="33"/>
          </p:nvPr>
        </p:nvSpPr>
        <p:spPr>
          <a:xfrm>
            <a:off x="690734" y="4372540"/>
            <a:ext cx="1787496" cy="2204835"/>
          </a:xfrm>
          <a:prstGeom prst="rect">
            <a:avLst/>
          </a:prstGeom>
        </p:spPr>
        <p:txBody>
          <a:bodyPr/>
          <a:lstStyle>
            <a:lvl1pPr>
              <a:defRPr sz="1800">
                <a:solidFill>
                  <a:schemeClr val="bg1"/>
                </a:solidFill>
              </a:defRPr>
            </a:lvl1pPr>
          </a:lstStyle>
          <a:p>
            <a:endParaRPr lang="id-ID"/>
          </a:p>
        </p:txBody>
      </p:sp>
      <p:sp>
        <p:nvSpPr>
          <p:cNvPr id="9" name="Picture Placeholder 7"/>
          <p:cNvSpPr>
            <a:spLocks noGrp="1"/>
          </p:cNvSpPr>
          <p:nvPr>
            <p:ph type="pic" sz="quarter" idx="34"/>
          </p:nvPr>
        </p:nvSpPr>
        <p:spPr>
          <a:xfrm>
            <a:off x="9818692" y="1562114"/>
            <a:ext cx="1787496" cy="2204835"/>
          </a:xfrm>
          <a:prstGeom prst="rect">
            <a:avLst/>
          </a:prstGeom>
        </p:spPr>
        <p:txBody>
          <a:bodyPr/>
          <a:lstStyle>
            <a:lvl1pPr>
              <a:defRPr sz="1800">
                <a:solidFill>
                  <a:schemeClr val="bg1"/>
                </a:solidFill>
              </a:defRPr>
            </a:lvl1pPr>
          </a:lstStyle>
          <a:p>
            <a:endParaRPr lang="id-ID"/>
          </a:p>
        </p:txBody>
      </p:sp>
      <p:sp>
        <p:nvSpPr>
          <p:cNvPr id="10" name="Picture Placeholder 7"/>
          <p:cNvSpPr>
            <a:spLocks noGrp="1"/>
          </p:cNvSpPr>
          <p:nvPr>
            <p:ph type="pic" sz="quarter" idx="35"/>
          </p:nvPr>
        </p:nvSpPr>
        <p:spPr>
          <a:xfrm>
            <a:off x="9818692" y="3952388"/>
            <a:ext cx="1787496" cy="2204835"/>
          </a:xfrm>
          <a:prstGeom prst="rect">
            <a:avLst/>
          </a:prstGeom>
        </p:spPr>
        <p:txBody>
          <a:bodyPr/>
          <a:lstStyle>
            <a:lvl1pPr>
              <a:defRPr sz="1800">
                <a:solidFill>
                  <a:schemeClr val="bg1"/>
                </a:solidFill>
              </a:defRPr>
            </a:lvl1pPr>
          </a:lstStyle>
          <a:p>
            <a:endParaRPr lang="id-ID"/>
          </a:p>
        </p:txBody>
      </p:sp>
      <p:sp>
        <p:nvSpPr>
          <p:cNvPr id="11" name="Pentagon 10"/>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15938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p:bldP spid="8" grpId="0"/>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90734" y="1575866"/>
            <a:ext cx="1787496" cy="2204835"/>
          </a:xfrm>
          <a:prstGeom prst="rect">
            <a:avLst/>
          </a:prstGeom>
        </p:spPr>
        <p:txBody>
          <a:bodyPr/>
          <a:lstStyle>
            <a:lvl1pPr>
              <a:defRPr sz="1800">
                <a:solidFill>
                  <a:schemeClr val="bg1"/>
                </a:solidFill>
              </a:defRPr>
            </a:lvl1pPr>
          </a:lstStyle>
          <a:p>
            <a:endParaRPr lang="id-ID"/>
          </a:p>
        </p:txBody>
      </p:sp>
      <p:sp>
        <p:nvSpPr>
          <p:cNvPr id="8" name="Picture Placeholder 7"/>
          <p:cNvSpPr>
            <a:spLocks noGrp="1"/>
          </p:cNvSpPr>
          <p:nvPr>
            <p:ph type="pic" sz="quarter" idx="33"/>
          </p:nvPr>
        </p:nvSpPr>
        <p:spPr>
          <a:xfrm>
            <a:off x="690734" y="3966140"/>
            <a:ext cx="1787496" cy="2204835"/>
          </a:xfrm>
          <a:prstGeom prst="rect">
            <a:avLst/>
          </a:prstGeom>
        </p:spPr>
        <p:txBody>
          <a:bodyPr/>
          <a:lstStyle>
            <a:lvl1pPr>
              <a:defRPr sz="1800">
                <a:solidFill>
                  <a:schemeClr val="bg1"/>
                </a:solidFill>
              </a:defRPr>
            </a:lvl1pPr>
          </a:lstStyle>
          <a:p>
            <a:endParaRPr lang="id-ID"/>
          </a:p>
        </p:txBody>
      </p:sp>
      <p:sp>
        <p:nvSpPr>
          <p:cNvPr id="9" name="Picture Placeholder 7"/>
          <p:cNvSpPr>
            <a:spLocks noGrp="1"/>
          </p:cNvSpPr>
          <p:nvPr>
            <p:ph type="pic" sz="quarter" idx="34"/>
          </p:nvPr>
        </p:nvSpPr>
        <p:spPr>
          <a:xfrm>
            <a:off x="9818692" y="1155714"/>
            <a:ext cx="1787496" cy="2204835"/>
          </a:xfrm>
          <a:prstGeom prst="rect">
            <a:avLst/>
          </a:prstGeom>
        </p:spPr>
        <p:txBody>
          <a:bodyPr/>
          <a:lstStyle>
            <a:lvl1pPr>
              <a:defRPr sz="1800">
                <a:solidFill>
                  <a:schemeClr val="bg1"/>
                </a:solidFill>
              </a:defRPr>
            </a:lvl1pPr>
          </a:lstStyle>
          <a:p>
            <a:endParaRPr lang="id-ID"/>
          </a:p>
        </p:txBody>
      </p:sp>
      <p:sp>
        <p:nvSpPr>
          <p:cNvPr id="10" name="Picture Placeholder 7"/>
          <p:cNvSpPr>
            <a:spLocks noGrp="1"/>
          </p:cNvSpPr>
          <p:nvPr>
            <p:ph type="pic" sz="quarter" idx="35"/>
          </p:nvPr>
        </p:nvSpPr>
        <p:spPr>
          <a:xfrm>
            <a:off x="9818692" y="3545988"/>
            <a:ext cx="1787496" cy="2204835"/>
          </a:xfrm>
          <a:prstGeom prst="rect">
            <a:avLst/>
          </a:prstGeom>
        </p:spPr>
        <p:txBody>
          <a:bodyPr/>
          <a:lstStyle>
            <a:lvl1pPr>
              <a:defRPr sz="1800">
                <a:solidFill>
                  <a:schemeClr val="bg1"/>
                </a:solidFill>
              </a:defRPr>
            </a:lvl1pPr>
          </a:lstStyle>
          <a:p>
            <a:endParaRPr lang="id-ID"/>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24978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5_Custom Layou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624799" y="1910074"/>
            <a:ext cx="3200400" cy="3200400"/>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a:t>Title</a:t>
            </a:r>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263382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4495800" y="2264228"/>
            <a:ext cx="3200400" cy="3200400"/>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a:t>Title</a:t>
            </a:r>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240475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a:t>Title</a:t>
            </a:r>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7" name="Picture Placeholder 8"/>
          <p:cNvSpPr>
            <a:spLocks noGrp="1"/>
          </p:cNvSpPr>
          <p:nvPr>
            <p:ph type="pic" sz="quarter" idx="10"/>
          </p:nvPr>
        </p:nvSpPr>
        <p:spPr>
          <a:xfrm>
            <a:off x="486081" y="2004106"/>
            <a:ext cx="2520000" cy="2520000"/>
          </a:xfrm>
          <a:prstGeom prst="rect">
            <a:avLst/>
          </a:prstGeom>
        </p:spPr>
        <p:txBody>
          <a:bodyPr/>
          <a:lstStyle>
            <a:lvl1pPr>
              <a:defRPr sz="1800"/>
            </a:lvl1pPr>
          </a:lstStyle>
          <a:p>
            <a:endParaRPr lang="id-ID"/>
          </a:p>
        </p:txBody>
      </p:sp>
      <p:sp>
        <p:nvSpPr>
          <p:cNvPr id="12" name="Picture Placeholder 8"/>
          <p:cNvSpPr>
            <a:spLocks noGrp="1"/>
          </p:cNvSpPr>
          <p:nvPr>
            <p:ph type="pic" sz="quarter" idx="11"/>
          </p:nvPr>
        </p:nvSpPr>
        <p:spPr>
          <a:xfrm>
            <a:off x="3390908" y="2004106"/>
            <a:ext cx="2520000" cy="2520000"/>
          </a:xfrm>
          <a:prstGeom prst="rect">
            <a:avLst/>
          </a:prstGeom>
        </p:spPr>
        <p:txBody>
          <a:bodyPr/>
          <a:lstStyle>
            <a:lvl1pPr>
              <a:defRPr sz="1800"/>
            </a:lvl1pPr>
          </a:lstStyle>
          <a:p>
            <a:endParaRPr lang="id-ID" dirty="0"/>
          </a:p>
        </p:txBody>
      </p:sp>
      <p:sp>
        <p:nvSpPr>
          <p:cNvPr id="13" name="Picture Placeholder 8"/>
          <p:cNvSpPr>
            <a:spLocks noGrp="1"/>
          </p:cNvSpPr>
          <p:nvPr>
            <p:ph type="pic" sz="quarter" idx="12"/>
          </p:nvPr>
        </p:nvSpPr>
        <p:spPr>
          <a:xfrm>
            <a:off x="6295735" y="2004106"/>
            <a:ext cx="2520000" cy="2520000"/>
          </a:xfrm>
          <a:prstGeom prst="rect">
            <a:avLst/>
          </a:prstGeom>
        </p:spPr>
        <p:txBody>
          <a:bodyPr/>
          <a:lstStyle>
            <a:lvl1pPr>
              <a:defRPr sz="1800"/>
            </a:lvl1pPr>
          </a:lstStyle>
          <a:p>
            <a:endParaRPr lang="id-ID"/>
          </a:p>
        </p:txBody>
      </p:sp>
      <p:sp>
        <p:nvSpPr>
          <p:cNvPr id="14" name="Picture Placeholder 8"/>
          <p:cNvSpPr>
            <a:spLocks noGrp="1"/>
          </p:cNvSpPr>
          <p:nvPr>
            <p:ph type="pic" sz="quarter" idx="13"/>
          </p:nvPr>
        </p:nvSpPr>
        <p:spPr>
          <a:xfrm>
            <a:off x="9200562" y="2004106"/>
            <a:ext cx="2520000" cy="2520000"/>
          </a:xfrm>
          <a:prstGeom prst="rect">
            <a:avLst/>
          </a:prstGeom>
        </p:spPr>
        <p:txBody>
          <a:bodyPr/>
          <a:lstStyle>
            <a:lvl1pPr>
              <a:defRPr sz="1800"/>
            </a:lvl1pPr>
          </a:lstStyle>
          <a:p>
            <a:endParaRPr lang="id-ID"/>
          </a:p>
        </p:txBody>
      </p:sp>
      <p:sp>
        <p:nvSpPr>
          <p:cNvPr id="15" name="Pentagon 1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101236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7" grpId="0"/>
      <p:bldP spid="12" grpId="0"/>
      <p:bldP spid="13" grpId="0"/>
      <p:bldP spid="1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a:t>Title</a:t>
            </a:r>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15" name="Pentagon 1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17" name="Picture Placeholder 8"/>
          <p:cNvSpPr>
            <a:spLocks noGrp="1"/>
          </p:cNvSpPr>
          <p:nvPr>
            <p:ph type="pic" sz="quarter" idx="10"/>
          </p:nvPr>
        </p:nvSpPr>
        <p:spPr>
          <a:xfrm>
            <a:off x="486081" y="2004106"/>
            <a:ext cx="2520000" cy="2520000"/>
          </a:xfrm>
          <a:prstGeom prst="ellipse">
            <a:avLst/>
          </a:prstGeom>
        </p:spPr>
        <p:txBody>
          <a:bodyPr/>
          <a:lstStyle>
            <a:lvl1pPr>
              <a:defRPr sz="1800"/>
            </a:lvl1pPr>
          </a:lstStyle>
          <a:p>
            <a:endParaRPr lang="id-ID"/>
          </a:p>
        </p:txBody>
      </p:sp>
      <p:sp>
        <p:nvSpPr>
          <p:cNvPr id="18" name="Picture Placeholder 8"/>
          <p:cNvSpPr>
            <a:spLocks noGrp="1"/>
          </p:cNvSpPr>
          <p:nvPr>
            <p:ph type="pic" sz="quarter" idx="11"/>
          </p:nvPr>
        </p:nvSpPr>
        <p:spPr>
          <a:xfrm>
            <a:off x="3390908" y="2004106"/>
            <a:ext cx="2520000" cy="2520000"/>
          </a:xfrm>
          <a:prstGeom prst="ellipse">
            <a:avLst/>
          </a:prstGeom>
        </p:spPr>
        <p:txBody>
          <a:bodyPr/>
          <a:lstStyle>
            <a:lvl1pPr>
              <a:defRPr sz="1800"/>
            </a:lvl1pPr>
          </a:lstStyle>
          <a:p>
            <a:endParaRPr lang="id-ID" dirty="0"/>
          </a:p>
        </p:txBody>
      </p:sp>
      <p:sp>
        <p:nvSpPr>
          <p:cNvPr id="19" name="Picture Placeholder 8"/>
          <p:cNvSpPr>
            <a:spLocks noGrp="1"/>
          </p:cNvSpPr>
          <p:nvPr>
            <p:ph type="pic" sz="quarter" idx="12"/>
          </p:nvPr>
        </p:nvSpPr>
        <p:spPr>
          <a:xfrm>
            <a:off x="6295735" y="2004106"/>
            <a:ext cx="2520000" cy="2520000"/>
          </a:xfrm>
          <a:prstGeom prst="ellipse">
            <a:avLst/>
          </a:prstGeom>
        </p:spPr>
        <p:txBody>
          <a:bodyPr/>
          <a:lstStyle>
            <a:lvl1pPr>
              <a:defRPr sz="1800"/>
            </a:lvl1pPr>
          </a:lstStyle>
          <a:p>
            <a:endParaRPr lang="id-ID"/>
          </a:p>
        </p:txBody>
      </p:sp>
      <p:sp>
        <p:nvSpPr>
          <p:cNvPr id="20" name="Picture Placeholder 8"/>
          <p:cNvSpPr>
            <a:spLocks noGrp="1"/>
          </p:cNvSpPr>
          <p:nvPr>
            <p:ph type="pic" sz="quarter" idx="13"/>
          </p:nvPr>
        </p:nvSpPr>
        <p:spPr>
          <a:xfrm>
            <a:off x="9200562" y="2004106"/>
            <a:ext cx="2520000" cy="2520000"/>
          </a:xfrm>
          <a:prstGeom prst="ellipse">
            <a:avLst/>
          </a:prstGeom>
        </p:spPr>
        <p:txBody>
          <a:bodyPr/>
          <a:lstStyle>
            <a:lvl1pPr>
              <a:defRPr sz="1800"/>
            </a:lvl1pPr>
          </a:lstStyle>
          <a:p>
            <a:endParaRPr lang="id-ID"/>
          </a:p>
        </p:txBody>
      </p:sp>
    </p:spTree>
    <p:extLst>
      <p:ext uri="{BB962C8B-B14F-4D97-AF65-F5344CB8AC3E}">
        <p14:creationId xmlns:p14="http://schemas.microsoft.com/office/powerpoint/2010/main" xmlns="" val="148778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nodePh="1">
                                  <p:stCondLst>
                                    <p:cond delay="150"/>
                                  </p:stCondLst>
                                  <p:endCondLst>
                                    <p:cond evt="begin" delay="0">
                                      <p:tn val="20"/>
                                    </p:cond>
                                  </p:end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nodePh="1">
                                  <p:stCondLst>
                                    <p:cond delay="250"/>
                                  </p:stCondLst>
                                  <p:endCondLst>
                                    <p:cond evt="begin" delay="0">
                                      <p:tn val="25"/>
                                    </p:cond>
                                  </p:end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nodePh="1">
                                  <p:stCondLst>
                                    <p:cond delay="350"/>
                                  </p:stCondLst>
                                  <p:endCondLst>
                                    <p:cond evt="begin" delay="0">
                                      <p:tn val="30"/>
                                    </p:cond>
                                  </p:end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7" grpId="0"/>
      <p:bldP spid="18" grpId="0"/>
      <p:bldP spid="19" grpId="0"/>
      <p:bldP spid="20"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3"/>
          <p:cNvSpPr>
            <a:spLocks noGrp="1"/>
          </p:cNvSpPr>
          <p:nvPr>
            <p:ph type="pic" sz="quarter" idx="20"/>
          </p:nvPr>
        </p:nvSpPr>
        <p:spPr>
          <a:xfrm>
            <a:off x="-1" y="-1"/>
            <a:ext cx="4023360" cy="685800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4" name="Picture Placeholder 3"/>
          <p:cNvSpPr>
            <a:spLocks noGrp="1"/>
          </p:cNvSpPr>
          <p:nvPr>
            <p:ph type="pic" sz="quarter" idx="21"/>
          </p:nvPr>
        </p:nvSpPr>
        <p:spPr>
          <a:xfrm>
            <a:off x="4085773" y="3"/>
            <a:ext cx="4023360" cy="685800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5" name="Picture Placeholder 3"/>
          <p:cNvSpPr>
            <a:spLocks noGrp="1"/>
          </p:cNvSpPr>
          <p:nvPr>
            <p:ph type="pic" sz="quarter" idx="22"/>
          </p:nvPr>
        </p:nvSpPr>
        <p:spPr>
          <a:xfrm>
            <a:off x="8171545" y="3"/>
            <a:ext cx="4023360" cy="685800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6" name="Text Placeholder 9"/>
          <p:cNvSpPr>
            <a:spLocks noGrp="1"/>
          </p:cNvSpPr>
          <p:nvPr>
            <p:ph type="body" sz="quarter" idx="12" hasCustomPrompt="1"/>
          </p:nvPr>
        </p:nvSpPr>
        <p:spPr>
          <a:xfrm>
            <a:off x="-1" y="4757202"/>
            <a:ext cx="4023361" cy="1685333"/>
          </a:xfrm>
          <a:prstGeom prst="rect">
            <a:avLst/>
          </a:prstGeom>
          <a:solidFill>
            <a:schemeClr val="accent1"/>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a:t>.</a:t>
            </a:r>
            <a:endParaRPr lang="id-ID" dirty="0"/>
          </a:p>
        </p:txBody>
      </p:sp>
      <p:sp>
        <p:nvSpPr>
          <p:cNvPr id="7" name="Text Placeholder 9"/>
          <p:cNvSpPr>
            <a:spLocks noGrp="1"/>
          </p:cNvSpPr>
          <p:nvPr>
            <p:ph type="body" sz="quarter" idx="23" hasCustomPrompt="1"/>
          </p:nvPr>
        </p:nvSpPr>
        <p:spPr>
          <a:xfrm>
            <a:off x="4085776" y="4757202"/>
            <a:ext cx="4023361" cy="1685333"/>
          </a:xfrm>
          <a:prstGeom prst="rect">
            <a:avLst/>
          </a:prstGeom>
          <a:solidFill>
            <a:schemeClr val="accent1">
              <a:lumMod val="75000"/>
            </a:schemeClr>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a:t>.</a:t>
            </a:r>
            <a:endParaRPr lang="id-ID" dirty="0"/>
          </a:p>
        </p:txBody>
      </p:sp>
      <p:sp>
        <p:nvSpPr>
          <p:cNvPr id="8" name="Text Placeholder 9"/>
          <p:cNvSpPr>
            <a:spLocks noGrp="1"/>
          </p:cNvSpPr>
          <p:nvPr>
            <p:ph type="body" sz="quarter" idx="24" hasCustomPrompt="1"/>
          </p:nvPr>
        </p:nvSpPr>
        <p:spPr>
          <a:xfrm>
            <a:off x="8171549" y="4757202"/>
            <a:ext cx="4023361" cy="1685333"/>
          </a:xfrm>
          <a:prstGeom prst="rect">
            <a:avLst/>
          </a:prstGeom>
          <a:solidFill>
            <a:schemeClr val="accent1">
              <a:lumMod val="50000"/>
            </a:schemeClr>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a:t>.</a:t>
            </a:r>
            <a:endParaRPr lang="id-ID" dirty="0"/>
          </a:p>
        </p:txBody>
      </p:sp>
      <p:sp>
        <p:nvSpPr>
          <p:cNvPr id="9" name="Text Placeholder 8"/>
          <p:cNvSpPr>
            <a:spLocks noGrp="1"/>
          </p:cNvSpPr>
          <p:nvPr>
            <p:ph type="body" sz="quarter" idx="57" hasCustomPrompt="1"/>
          </p:nvPr>
        </p:nvSpPr>
        <p:spPr>
          <a:xfrm>
            <a:off x="101817" y="4923610"/>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anose="020B0606020202050201" pitchFamily="34" charset="0"/>
              </a:defRPr>
            </a:lvl1pPr>
          </a:lstStyle>
          <a:p>
            <a:pPr lvl="0"/>
            <a:r>
              <a:rPr lang="en-US" dirty="0"/>
              <a:t>Edit text</a:t>
            </a:r>
          </a:p>
        </p:txBody>
      </p:sp>
      <p:sp>
        <p:nvSpPr>
          <p:cNvPr id="10" name="Text Placeholder 9"/>
          <p:cNvSpPr>
            <a:spLocks noGrp="1"/>
          </p:cNvSpPr>
          <p:nvPr>
            <p:ph type="body" sz="quarter" idx="58" hasCustomPrompt="1"/>
          </p:nvPr>
        </p:nvSpPr>
        <p:spPr>
          <a:xfrm>
            <a:off x="1717607" y="4923610"/>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dirty="0"/>
              <a:t>Edit Text</a:t>
            </a:r>
          </a:p>
        </p:txBody>
      </p:sp>
      <p:sp>
        <p:nvSpPr>
          <p:cNvPr id="11" name="Text Placeholder 8"/>
          <p:cNvSpPr>
            <a:spLocks noGrp="1"/>
          </p:cNvSpPr>
          <p:nvPr>
            <p:ph type="body" sz="quarter" idx="59" hasCustomPrompt="1"/>
          </p:nvPr>
        </p:nvSpPr>
        <p:spPr>
          <a:xfrm>
            <a:off x="4202105" y="4930869"/>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anose="020B0606020202050201" pitchFamily="34" charset="0"/>
              </a:defRPr>
            </a:lvl1pPr>
          </a:lstStyle>
          <a:p>
            <a:pPr lvl="0"/>
            <a:r>
              <a:rPr lang="en-US" dirty="0"/>
              <a:t>Edit text</a:t>
            </a:r>
          </a:p>
        </p:txBody>
      </p:sp>
      <p:sp>
        <p:nvSpPr>
          <p:cNvPr id="12" name="Text Placeholder 9"/>
          <p:cNvSpPr>
            <a:spLocks noGrp="1"/>
          </p:cNvSpPr>
          <p:nvPr>
            <p:ph type="body" sz="quarter" idx="60" hasCustomPrompt="1"/>
          </p:nvPr>
        </p:nvSpPr>
        <p:spPr>
          <a:xfrm>
            <a:off x="5817895" y="4930869"/>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dirty="0"/>
              <a:t>Edit Text</a:t>
            </a:r>
          </a:p>
        </p:txBody>
      </p:sp>
      <p:sp>
        <p:nvSpPr>
          <p:cNvPr id="13" name="Text Placeholder 8"/>
          <p:cNvSpPr>
            <a:spLocks noGrp="1"/>
          </p:cNvSpPr>
          <p:nvPr>
            <p:ph type="body" sz="quarter" idx="61" hasCustomPrompt="1"/>
          </p:nvPr>
        </p:nvSpPr>
        <p:spPr>
          <a:xfrm>
            <a:off x="8287881" y="4938129"/>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anose="020B0606020202050201" pitchFamily="34" charset="0"/>
              </a:defRPr>
            </a:lvl1pPr>
          </a:lstStyle>
          <a:p>
            <a:pPr lvl="0"/>
            <a:r>
              <a:rPr lang="en-US" dirty="0"/>
              <a:t>Edit text</a:t>
            </a:r>
          </a:p>
        </p:txBody>
      </p:sp>
      <p:sp>
        <p:nvSpPr>
          <p:cNvPr id="14" name="Text Placeholder 9"/>
          <p:cNvSpPr>
            <a:spLocks noGrp="1"/>
          </p:cNvSpPr>
          <p:nvPr>
            <p:ph type="body" sz="quarter" idx="62" hasCustomPrompt="1"/>
          </p:nvPr>
        </p:nvSpPr>
        <p:spPr>
          <a:xfrm>
            <a:off x="9903671" y="4938129"/>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dirty="0"/>
              <a:t>Edit Text</a:t>
            </a:r>
          </a:p>
        </p:txBody>
      </p:sp>
    </p:spTree>
    <p:extLst>
      <p:ext uri="{BB962C8B-B14F-4D97-AF65-F5344CB8AC3E}">
        <p14:creationId xmlns:p14="http://schemas.microsoft.com/office/powerpoint/2010/main" xmlns="" val="3069248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3"/>
          <p:cNvSpPr>
            <a:spLocks noGrp="1"/>
          </p:cNvSpPr>
          <p:nvPr>
            <p:ph type="pic" sz="quarter" idx="26"/>
          </p:nvPr>
        </p:nvSpPr>
        <p:spPr>
          <a:xfrm>
            <a:off x="6125032" y="3077147"/>
            <a:ext cx="2728685" cy="1770623"/>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4" name="Picture Placeholder 3"/>
          <p:cNvSpPr>
            <a:spLocks noGrp="1"/>
          </p:cNvSpPr>
          <p:nvPr>
            <p:ph type="pic" sz="quarter" idx="25"/>
          </p:nvPr>
        </p:nvSpPr>
        <p:spPr>
          <a:xfrm>
            <a:off x="6125028" y="4847775"/>
            <a:ext cx="6066971" cy="201023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5" name="Picture Placeholder 3"/>
          <p:cNvSpPr>
            <a:spLocks noGrp="1"/>
          </p:cNvSpPr>
          <p:nvPr>
            <p:ph type="pic" sz="quarter" idx="20"/>
          </p:nvPr>
        </p:nvSpPr>
        <p:spPr>
          <a:xfrm>
            <a:off x="2" y="0"/>
            <a:ext cx="3352801" cy="1625600"/>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6" name="Picture Placeholder 3"/>
          <p:cNvSpPr>
            <a:spLocks noGrp="1"/>
          </p:cNvSpPr>
          <p:nvPr>
            <p:ph type="pic" sz="quarter" idx="21"/>
          </p:nvPr>
        </p:nvSpPr>
        <p:spPr>
          <a:xfrm>
            <a:off x="2" y="1625606"/>
            <a:ext cx="3352801" cy="322217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7" name="Picture Placeholder 3"/>
          <p:cNvSpPr>
            <a:spLocks noGrp="1"/>
          </p:cNvSpPr>
          <p:nvPr>
            <p:ph type="pic" sz="quarter" idx="22"/>
          </p:nvPr>
        </p:nvSpPr>
        <p:spPr>
          <a:xfrm>
            <a:off x="-3" y="4847777"/>
            <a:ext cx="6125032" cy="2010229"/>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8" name="Picture Placeholder 3"/>
          <p:cNvSpPr>
            <a:spLocks noGrp="1"/>
          </p:cNvSpPr>
          <p:nvPr>
            <p:ph type="pic" sz="quarter" idx="23"/>
          </p:nvPr>
        </p:nvSpPr>
        <p:spPr>
          <a:xfrm>
            <a:off x="3352803" y="3077029"/>
            <a:ext cx="2772231" cy="1770742"/>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9" name="Picture Placeholder 3"/>
          <p:cNvSpPr>
            <a:spLocks noGrp="1"/>
          </p:cNvSpPr>
          <p:nvPr>
            <p:ph type="pic" sz="quarter" idx="24"/>
          </p:nvPr>
        </p:nvSpPr>
        <p:spPr>
          <a:xfrm>
            <a:off x="3352801" y="-1"/>
            <a:ext cx="5500915" cy="3077029"/>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10" name="Picture Placeholder 3"/>
          <p:cNvSpPr>
            <a:spLocks noGrp="1"/>
          </p:cNvSpPr>
          <p:nvPr>
            <p:ph type="pic" sz="quarter" idx="27"/>
          </p:nvPr>
        </p:nvSpPr>
        <p:spPr>
          <a:xfrm>
            <a:off x="8853716" y="-1"/>
            <a:ext cx="3338285" cy="3077029"/>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11" name="Picture Placeholder 3"/>
          <p:cNvSpPr>
            <a:spLocks noGrp="1"/>
          </p:cNvSpPr>
          <p:nvPr>
            <p:ph type="pic" sz="quarter" idx="28"/>
          </p:nvPr>
        </p:nvSpPr>
        <p:spPr>
          <a:xfrm>
            <a:off x="8853715" y="3077029"/>
            <a:ext cx="3338284" cy="1770742"/>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12" name="Text Placeholder 9"/>
          <p:cNvSpPr>
            <a:spLocks noGrp="1"/>
          </p:cNvSpPr>
          <p:nvPr>
            <p:ph type="body" sz="quarter" idx="12" hasCustomPrompt="1"/>
          </p:nvPr>
        </p:nvSpPr>
        <p:spPr>
          <a:xfrm>
            <a:off x="-7262" y="2184405"/>
            <a:ext cx="12199260" cy="2133601"/>
          </a:xfrm>
          <a:prstGeom prst="rect">
            <a:avLst/>
          </a:prstGeom>
          <a:solidFill>
            <a:schemeClr val="accent1">
              <a:alpha val="79000"/>
            </a:schemeClr>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a:t>.</a:t>
            </a:r>
            <a:endParaRPr lang="id-ID" dirty="0"/>
          </a:p>
        </p:txBody>
      </p:sp>
    </p:spTree>
    <p:extLst>
      <p:ext uri="{BB962C8B-B14F-4D97-AF65-F5344CB8AC3E}">
        <p14:creationId xmlns:p14="http://schemas.microsoft.com/office/powerpoint/2010/main" xmlns="" val="188672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000"/>
                            </p:stCondLst>
                            <p:childTnLst>
                              <p:par>
                                <p:cTn id="22" presetID="10" presetClass="entr" presetSubtype="0" fill="hold" grpId="0" nodeType="afterEffect" nodePh="1">
                                  <p:stCondLst>
                                    <p:cond delay="0"/>
                                  </p:stCondLst>
                                  <p:endCondLst>
                                    <p:cond evt="begin" delay="0">
                                      <p:tn val="22"/>
                                    </p:cond>
                                  </p:end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15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2">
                                            <p:bg/>
                                          </p:spTgt>
                                        </p:tgtEl>
                                        <p:attrNameLst>
                                          <p:attrName>style.visibility</p:attrName>
                                        </p:attrNameLst>
                                      </p:cBhvr>
                                      <p:to>
                                        <p:strVal val="visible"/>
                                      </p:to>
                                    </p:set>
                                    <p:animEffect transition="in" filter="wipe(left)">
                                      <p:cBhvr>
                                        <p:cTn id="38" dur="500"/>
                                        <p:tgtEl>
                                          <p:spTgt spid="12">
                                            <p:bg/>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wipe(left)">
                                      <p:cBhvr>
                                        <p:cTn id="4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uiExpand="1" build="p" animBg="1">
        <p:tmplLst>
          <p:tmpl>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 lvl="1">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0" y="1806574"/>
            <a:ext cx="12192000" cy="3070226"/>
          </a:xfrm>
          <a:prstGeom prst="rect">
            <a:avLst/>
          </a:prstGeom>
        </p:spPr>
        <p:txBody>
          <a:bodyPr/>
          <a:lstStyle>
            <a:lvl1pPr>
              <a:defRPr sz="1800"/>
            </a:lvl1pPr>
          </a:lstStyle>
          <a:p>
            <a:endParaRPr lang="id-ID" dirty="0"/>
          </a:p>
        </p:txBody>
      </p:sp>
      <p:sp>
        <p:nvSpPr>
          <p:cNvPr id="10" name="Picture Placeholder 8"/>
          <p:cNvSpPr>
            <a:spLocks noGrp="1"/>
          </p:cNvSpPr>
          <p:nvPr>
            <p:ph type="pic" sz="quarter" idx="11"/>
          </p:nvPr>
        </p:nvSpPr>
        <p:spPr>
          <a:xfrm>
            <a:off x="2582863" y="2493424"/>
            <a:ext cx="1939925" cy="2383376"/>
          </a:xfrm>
          <a:prstGeom prst="rect">
            <a:avLst/>
          </a:prstGeom>
        </p:spPr>
        <p:txBody>
          <a:bodyPr/>
          <a:lstStyle>
            <a:lvl1pPr>
              <a:defRPr sz="1800"/>
            </a:lvl1pPr>
          </a:lstStyle>
          <a:p>
            <a:endParaRPr lang="id-ID" dirty="0"/>
          </a:p>
        </p:txBody>
      </p:sp>
      <p:sp>
        <p:nvSpPr>
          <p:cNvPr id="11" name="Picture Placeholder 8"/>
          <p:cNvSpPr>
            <a:spLocks noGrp="1"/>
          </p:cNvSpPr>
          <p:nvPr>
            <p:ph type="pic" sz="quarter" idx="12"/>
          </p:nvPr>
        </p:nvSpPr>
        <p:spPr>
          <a:xfrm rot="20828860">
            <a:off x="838392" y="2894878"/>
            <a:ext cx="1669690" cy="2786557"/>
          </a:xfrm>
          <a:prstGeom prst="rect">
            <a:avLst/>
          </a:prstGeom>
        </p:spPr>
        <p:txBody>
          <a:bodyPr/>
          <a:lstStyle>
            <a:lvl1pPr>
              <a:defRPr sz="1800"/>
            </a:lvl1pPr>
          </a:lstStyle>
          <a:p>
            <a:endParaRPr lang="id-ID" dirty="0"/>
          </a:p>
        </p:txBody>
      </p:sp>
      <p:sp>
        <p:nvSpPr>
          <p:cNvPr id="13"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a:t>Title</a:t>
            </a:r>
          </a:p>
        </p:txBody>
      </p:sp>
      <p:sp>
        <p:nvSpPr>
          <p:cNvPr id="14"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15" name="Pentagon 1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2238829893"/>
      </p:ext>
    </p:extLst>
  </p:cSld>
  <p:clrMapOvr>
    <a:masterClrMapping/>
  </p:clrMapOvr>
  <mc:AlternateContent xmlns:mc="http://schemas.openxmlformats.org/markup-compatibility/2006">
    <mc:Choice xmlns:p14="http://schemas.microsoft.com/office/powerpoint/2010/main" xmlns=""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500"/>
                                        <p:tgtEl>
                                          <p:spTgt spid="14">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723822"/>
            <a:ext cx="12192000" cy="2641600"/>
          </a:xfrm>
          <a:prstGeom prst="rect">
            <a:avLst/>
          </a:prstGeom>
        </p:spPr>
        <p:txBody>
          <a:bodyPr/>
          <a:lstStyle>
            <a:lvl1pPr>
              <a:defRPr sz="1800"/>
            </a:lvl1pPr>
          </a:lstStyle>
          <a:p>
            <a:endParaRPr lang="id-ID"/>
          </a:p>
        </p:txBody>
      </p:sp>
      <p:sp>
        <p:nvSpPr>
          <p:cNvPr id="3" name="Pentagon 2"/>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18412271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7"/>
          <p:cNvSpPr>
            <a:spLocks noGrp="1"/>
          </p:cNvSpPr>
          <p:nvPr>
            <p:ph type="pic" sz="quarter" idx="33"/>
          </p:nvPr>
        </p:nvSpPr>
        <p:spPr>
          <a:xfrm>
            <a:off x="8176939" y="2214568"/>
            <a:ext cx="3180502" cy="3097660"/>
          </a:xfrm>
          <a:prstGeom prst="rect">
            <a:avLst/>
          </a:prstGeom>
        </p:spPr>
        <p:txBody>
          <a:bodyPr/>
          <a:lstStyle>
            <a:lvl1pPr>
              <a:defRPr sz="1800"/>
            </a:lvl1pPr>
          </a:lstStyle>
          <a:p>
            <a:endParaRPr lang="id-ID"/>
          </a:p>
        </p:txBody>
      </p:sp>
      <p:sp>
        <p:nvSpPr>
          <p:cNvPr id="5"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a:t>Title</a:t>
            </a:r>
          </a:p>
        </p:txBody>
      </p:sp>
      <p:sp>
        <p:nvSpPr>
          <p:cNvPr id="6"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252957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25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0" y="0"/>
            <a:ext cx="2419350" cy="2419350"/>
          </a:xfrm>
          <a:prstGeom prst="rect">
            <a:avLst/>
          </a:prstGeom>
        </p:spPr>
        <p:txBody>
          <a:bodyPr/>
          <a:lstStyle>
            <a:lvl1pPr>
              <a:defRPr sz="1800"/>
            </a:lvl1pPr>
          </a:lstStyle>
          <a:p>
            <a:endParaRPr lang="id-ID" dirty="0"/>
          </a:p>
        </p:txBody>
      </p:sp>
      <p:sp>
        <p:nvSpPr>
          <p:cNvPr id="22" name="Picture Placeholder 8"/>
          <p:cNvSpPr>
            <a:spLocks noGrp="1"/>
          </p:cNvSpPr>
          <p:nvPr>
            <p:ph type="pic" sz="quarter" idx="12"/>
          </p:nvPr>
        </p:nvSpPr>
        <p:spPr>
          <a:xfrm>
            <a:off x="4838700" y="0"/>
            <a:ext cx="2419350" cy="2419350"/>
          </a:xfrm>
          <a:prstGeom prst="rect">
            <a:avLst/>
          </a:prstGeom>
        </p:spPr>
        <p:txBody>
          <a:bodyPr/>
          <a:lstStyle>
            <a:lvl1pPr>
              <a:defRPr sz="1800"/>
            </a:lvl1pPr>
          </a:lstStyle>
          <a:p>
            <a:endParaRPr lang="id-ID" dirty="0"/>
          </a:p>
        </p:txBody>
      </p:sp>
      <p:sp>
        <p:nvSpPr>
          <p:cNvPr id="24" name="Picture Placeholder 8"/>
          <p:cNvSpPr>
            <a:spLocks noGrp="1"/>
          </p:cNvSpPr>
          <p:nvPr>
            <p:ph type="pic" sz="quarter" idx="14"/>
          </p:nvPr>
        </p:nvSpPr>
        <p:spPr>
          <a:xfrm>
            <a:off x="9677400" y="0"/>
            <a:ext cx="2514600" cy="2419350"/>
          </a:xfrm>
          <a:prstGeom prst="rect">
            <a:avLst/>
          </a:prstGeom>
        </p:spPr>
        <p:txBody>
          <a:bodyPr/>
          <a:lstStyle>
            <a:lvl1pPr>
              <a:defRPr sz="1800"/>
            </a:lvl1pPr>
          </a:lstStyle>
          <a:p>
            <a:endParaRPr lang="id-ID" dirty="0"/>
          </a:p>
        </p:txBody>
      </p:sp>
      <p:sp>
        <p:nvSpPr>
          <p:cNvPr id="26" name="Picture Placeholder 8"/>
          <p:cNvSpPr>
            <a:spLocks noGrp="1"/>
          </p:cNvSpPr>
          <p:nvPr>
            <p:ph type="pic" sz="quarter" idx="16"/>
          </p:nvPr>
        </p:nvSpPr>
        <p:spPr>
          <a:xfrm>
            <a:off x="2419350" y="2419350"/>
            <a:ext cx="2419350" cy="2419350"/>
          </a:xfrm>
          <a:prstGeom prst="rect">
            <a:avLst/>
          </a:prstGeom>
        </p:spPr>
        <p:txBody>
          <a:bodyPr/>
          <a:lstStyle>
            <a:lvl1pPr>
              <a:defRPr sz="1800"/>
            </a:lvl1pPr>
          </a:lstStyle>
          <a:p>
            <a:endParaRPr lang="id-ID" dirty="0"/>
          </a:p>
        </p:txBody>
      </p:sp>
      <p:sp>
        <p:nvSpPr>
          <p:cNvPr id="28" name="Picture Placeholder 8"/>
          <p:cNvSpPr>
            <a:spLocks noGrp="1"/>
          </p:cNvSpPr>
          <p:nvPr>
            <p:ph type="pic" sz="quarter" idx="18"/>
          </p:nvPr>
        </p:nvSpPr>
        <p:spPr>
          <a:xfrm>
            <a:off x="7258050" y="2419350"/>
            <a:ext cx="2419350" cy="2419350"/>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xmlns="" val="2961864821"/>
      </p:ext>
    </p:extLst>
  </p:cSld>
  <p:clrMapOvr>
    <a:masterClrMapping/>
  </p:clrMapOvr>
  <mc:AlternateContent xmlns:mc="http://schemas.openxmlformats.org/markup-compatibility/2006">
    <mc:Choice xmlns:p14="http://schemas.microsoft.com/office/powerpoint/2010/main" xmlns=""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4" grpId="0"/>
      <p:bldP spid="26" grpId="0"/>
      <p:bldP spid="28"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Rectangle 1"/>
          <p:cNvSpPr/>
          <p:nvPr userDrawn="1"/>
        </p:nvSpPr>
        <p:spPr>
          <a:xfrm>
            <a:off x="0" y="0"/>
            <a:ext cx="12192000" cy="3429000"/>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Picture Placeholder 8"/>
          <p:cNvSpPr>
            <a:spLocks noGrp="1"/>
          </p:cNvSpPr>
          <p:nvPr>
            <p:ph type="pic" sz="quarter" idx="10"/>
          </p:nvPr>
        </p:nvSpPr>
        <p:spPr>
          <a:xfrm>
            <a:off x="1343241" y="1954239"/>
            <a:ext cx="2030990" cy="3510730"/>
          </a:xfrm>
          <a:prstGeom prst="rect">
            <a:avLst/>
          </a:prstGeom>
        </p:spPr>
        <p:txBody>
          <a:bodyPr/>
          <a:lstStyle>
            <a:lvl1pPr>
              <a:defRPr sz="1800"/>
            </a:lvl1pPr>
          </a:lstStyle>
          <a:p>
            <a:endParaRPr lang="id-ID" dirty="0"/>
          </a:p>
        </p:txBody>
      </p:sp>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a:t>Title</a:t>
            </a:r>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a:t>Lorem Ipsum Dolor sit Amet</a:t>
            </a:r>
            <a:endParaRPr lang="en-US" dirty="0"/>
          </a:p>
        </p:txBody>
      </p:sp>
      <p:sp>
        <p:nvSpPr>
          <p:cNvPr id="13" name="Pentagon 12"/>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3152149490"/>
      </p:ext>
    </p:extLst>
  </p:cSld>
  <p:clrMapOvr>
    <a:masterClrMapping/>
  </p:clrMapOvr>
  <mc:AlternateContent xmlns:mc="http://schemas.openxmlformats.org/markup-compatibility/2006">
    <mc:Choice xmlns:p14="http://schemas.microsoft.com/office/powerpoint/2010/main" xmlns=""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animBg="1"/>
      <p:bldP spid="14"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1" name="Picture Placeholder 3"/>
          <p:cNvSpPr>
            <a:spLocks noGrp="1"/>
          </p:cNvSpPr>
          <p:nvPr>
            <p:ph type="pic" sz="quarter" idx="20"/>
          </p:nvPr>
        </p:nvSpPr>
        <p:spPr>
          <a:xfrm>
            <a:off x="2294273" y="1967182"/>
            <a:ext cx="2722896" cy="2722896"/>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5" name="Pentagon 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38122012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a:t>Title</a:t>
            </a:r>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7" name="Picture Placeholder 7"/>
          <p:cNvSpPr>
            <a:spLocks noGrp="1"/>
          </p:cNvSpPr>
          <p:nvPr>
            <p:ph type="pic" sz="quarter" idx="33"/>
          </p:nvPr>
        </p:nvSpPr>
        <p:spPr>
          <a:xfrm>
            <a:off x="5222196" y="2305050"/>
            <a:ext cx="1779854" cy="2930829"/>
          </a:xfrm>
          <a:prstGeom prst="rect">
            <a:avLst/>
          </a:prstGeom>
        </p:spPr>
        <p:txBody>
          <a:bodyPr/>
          <a:lstStyle>
            <a:lvl1pPr>
              <a:defRPr sz="1800"/>
            </a:lvl1pPr>
          </a:lstStyle>
          <a:p>
            <a:endParaRPr lang="id-ID"/>
          </a:p>
        </p:txBody>
      </p:sp>
      <p:sp>
        <p:nvSpPr>
          <p:cNvPr id="12" name="Pentagon 11"/>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186365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animBg="1"/>
      <p:bldP spid="13"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Picture Placeholder 3"/>
          <p:cNvSpPr>
            <a:spLocks noGrp="1"/>
          </p:cNvSpPr>
          <p:nvPr>
            <p:ph type="pic" sz="quarter" idx="20"/>
          </p:nvPr>
        </p:nvSpPr>
        <p:spPr>
          <a:xfrm>
            <a:off x="0" y="2"/>
            <a:ext cx="12192000" cy="1985553"/>
          </a:xfrm>
          <a:prstGeom prst="rect">
            <a:avLst/>
          </a:prstGeom>
          <a:effectLst/>
        </p:spPr>
        <p:txBody>
          <a:bodyPr>
            <a:normAutofit/>
          </a:bodyPr>
          <a:lstStyle>
            <a:lvl1pPr>
              <a:defRPr sz="1600">
                <a:solidFill>
                  <a:schemeClr val="accent2"/>
                </a:solidFill>
              </a:defRPr>
            </a:lvl1pPr>
          </a:lstStyle>
          <a:p>
            <a:endParaRPr lang="id-ID" dirty="0"/>
          </a:p>
        </p:txBody>
      </p:sp>
    </p:spTree>
    <p:extLst>
      <p:ext uri="{BB962C8B-B14F-4D97-AF65-F5344CB8AC3E}">
        <p14:creationId xmlns:p14="http://schemas.microsoft.com/office/powerpoint/2010/main" xmlns="" val="2297813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753382" y="615600"/>
            <a:ext cx="7157527" cy="665285"/>
          </a:xfrm>
          <a:prstGeom prst="rect">
            <a:avLst/>
          </a:prstGeom>
        </p:spPr>
        <p:txBody>
          <a:bodyPr wrap="square" anchor="t" anchorCtr="0">
            <a:noAutofit/>
          </a:bodyPr>
          <a:lstStyle>
            <a:lvl1pPr algn="r">
              <a:lnSpc>
                <a:spcPct val="90000"/>
              </a:lnSpc>
              <a:defRPr sz="5000" b="0" i="0">
                <a:solidFill>
                  <a:schemeClr val="bg1"/>
                </a:solidFill>
                <a:latin typeface="Neris Thin" panose="00000300000000000000" pitchFamily="50" charset="0"/>
                <a:ea typeface="Gulim" pitchFamily="34" charset="-127"/>
              </a:defRPr>
            </a:lvl1pPr>
          </a:lstStyle>
          <a:p>
            <a:r>
              <a:rPr lang="en-US" dirty="0"/>
              <a:t>Title</a:t>
            </a:r>
          </a:p>
        </p:txBody>
      </p:sp>
      <p:sp>
        <p:nvSpPr>
          <p:cNvPr id="10" name="Text Placeholder 8"/>
          <p:cNvSpPr>
            <a:spLocks noGrp="1"/>
          </p:cNvSpPr>
          <p:nvPr>
            <p:ph type="body" sz="quarter" idx="32" hasCustomPrompt="1"/>
          </p:nvPr>
        </p:nvSpPr>
        <p:spPr>
          <a:xfrm>
            <a:off x="5089743" y="1295399"/>
            <a:ext cx="5821166" cy="240851"/>
          </a:xfrm>
          <a:prstGeom prst="rect">
            <a:avLst/>
          </a:prstGeom>
          <a:noFill/>
          <a:ln>
            <a:noFill/>
          </a:ln>
        </p:spPr>
        <p:txBody>
          <a:bodyPr anchor="ctr">
            <a:noAutofit/>
          </a:bodyPr>
          <a:lstStyle>
            <a:lvl1pPr marL="0" indent="0" algn="r">
              <a:lnSpc>
                <a:spcPct val="90000"/>
              </a:lnSpc>
              <a:spcBef>
                <a:spcPts val="1200"/>
              </a:spcBef>
              <a:buNone/>
              <a:defRPr sz="1600" b="0" baseline="0">
                <a:solidFill>
                  <a:schemeClr val="bg1"/>
                </a:solidFill>
                <a:latin typeface="+mn-lt"/>
              </a:defRPr>
            </a:lvl1pPr>
          </a:lstStyle>
          <a:p>
            <a:pPr lvl="0"/>
            <a:r>
              <a:rPr lang="id-ID" dirty="0"/>
              <a:t>Lorem Ipsum Dolor sit Amet</a:t>
            </a:r>
            <a:endParaRPr lang="en-US" dirty="0"/>
          </a:p>
        </p:txBody>
      </p:sp>
      <p:sp>
        <p:nvSpPr>
          <p:cNvPr id="4" name="Pentagon 3"/>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63396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anim calcmode="lin" valueType="num">
                                      <p:cBhvr>
                                        <p:cTn id="16" dur="750" fill="hold"/>
                                        <p:tgtEl>
                                          <p:spTgt spid="9"/>
                                        </p:tgtEl>
                                        <p:attrNameLst>
                                          <p:attrName>ppt_x</p:attrName>
                                        </p:attrNameLst>
                                      </p:cBhvr>
                                      <p:tavLst>
                                        <p:tav tm="0">
                                          <p:val>
                                            <p:strVal val="#ppt_x"/>
                                          </p:val>
                                        </p:tav>
                                        <p:tav tm="100000">
                                          <p:val>
                                            <p:strVal val="#ppt_x"/>
                                          </p:val>
                                        </p:tav>
                                      </p:tavLst>
                                    </p:anim>
                                    <p:anim calcmode="lin" valueType="num">
                                      <p:cBhvr>
                                        <p:cTn id="17" dur="75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4" grpId="0" animBg="1"/>
      <p:bldP spid="5"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a:t>Title</a:t>
            </a:r>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8"/>
          <p:cNvSpPr>
            <a:spLocks noGrp="1"/>
          </p:cNvSpPr>
          <p:nvPr>
            <p:ph type="pic" sz="quarter" idx="10"/>
          </p:nvPr>
        </p:nvSpPr>
        <p:spPr>
          <a:xfrm>
            <a:off x="4133589" y="2391629"/>
            <a:ext cx="1794930" cy="2922458"/>
          </a:xfrm>
          <a:prstGeom prst="rect">
            <a:avLst/>
          </a:prstGeom>
        </p:spPr>
        <p:txBody>
          <a:bodyPr/>
          <a:lstStyle>
            <a:lvl1pPr>
              <a:defRPr sz="1800"/>
            </a:lvl1pPr>
          </a:lstStyle>
          <a:p>
            <a:endParaRPr lang="id-ID" dirty="0"/>
          </a:p>
        </p:txBody>
      </p:sp>
      <p:sp>
        <p:nvSpPr>
          <p:cNvPr id="8" name="Picture Placeholder 8"/>
          <p:cNvSpPr>
            <a:spLocks noGrp="1"/>
          </p:cNvSpPr>
          <p:nvPr>
            <p:ph type="pic" sz="quarter" idx="11"/>
          </p:nvPr>
        </p:nvSpPr>
        <p:spPr>
          <a:xfrm>
            <a:off x="6316102" y="2391629"/>
            <a:ext cx="1774611" cy="2922458"/>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xmlns="" val="28134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a:t>Title</a:t>
            </a:r>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6" name="Picture Placeholder 7"/>
          <p:cNvSpPr>
            <a:spLocks noGrp="1"/>
          </p:cNvSpPr>
          <p:nvPr>
            <p:ph type="pic" sz="quarter" idx="10"/>
          </p:nvPr>
        </p:nvSpPr>
        <p:spPr>
          <a:xfrm>
            <a:off x="690734" y="2066484"/>
            <a:ext cx="5089357" cy="3672579"/>
          </a:xfrm>
          <a:prstGeom prst="rect">
            <a:avLst/>
          </a:prstGeom>
        </p:spPr>
        <p:txBody>
          <a:bodyPr/>
          <a:lstStyle>
            <a:lvl1pPr>
              <a:defRPr sz="1800"/>
            </a:lvl1pPr>
          </a:lstStyle>
          <a:p>
            <a:endParaRPr lang="id-ID"/>
          </a:p>
        </p:txBody>
      </p:sp>
      <p:sp>
        <p:nvSpPr>
          <p:cNvPr id="12" name="Pentagon 11"/>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176068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p:bldP spid="12" grpId="0" animBg="1"/>
      <p:bldP spid="13"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8293609" cy="665285"/>
          </a:xfrm>
          <a:prstGeom prst="rect">
            <a:avLst/>
          </a:prstGeom>
        </p:spPr>
        <p:txBody>
          <a:bodyPr wrap="square" anchor="t" anchorCtr="0">
            <a:noAutofit/>
          </a:bodyPr>
          <a:lstStyle>
            <a:lvl1pPr algn="l">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a:t>Title</a:t>
            </a:r>
          </a:p>
        </p:txBody>
      </p:sp>
      <p:sp>
        <p:nvSpPr>
          <p:cNvPr id="10" name="Text Placeholder 8"/>
          <p:cNvSpPr>
            <a:spLocks noGrp="1"/>
          </p:cNvSpPr>
          <p:nvPr>
            <p:ph type="body" sz="quarter" idx="32" hasCustomPrompt="1"/>
          </p:nvPr>
        </p:nvSpPr>
        <p:spPr>
          <a:xfrm>
            <a:off x="690734" y="1124364"/>
            <a:ext cx="6745133" cy="240851"/>
          </a:xfrm>
          <a:prstGeom prst="rect">
            <a:avLst/>
          </a:prstGeom>
          <a:noFill/>
          <a:ln>
            <a:noFill/>
          </a:ln>
        </p:spPr>
        <p:txBody>
          <a:bodyPr anchor="ctr">
            <a:noAutofit/>
          </a:bodyPr>
          <a:lstStyle>
            <a:lvl1pPr marL="0" indent="0" algn="l">
              <a:lnSpc>
                <a:spcPct val="90000"/>
              </a:lnSpc>
              <a:spcBef>
                <a:spcPts val="12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383447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a:t>Title</a:t>
            </a:r>
          </a:p>
        </p:txBody>
      </p:sp>
      <p:sp>
        <p:nvSpPr>
          <p:cNvPr id="3"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a:t>Lorem Ipsum Dolor sit Amet</a:t>
            </a:r>
            <a:endParaRPr lang="en-US" dirty="0"/>
          </a:p>
        </p:txBody>
      </p:sp>
      <p:sp>
        <p:nvSpPr>
          <p:cNvPr id="4" name="Pentagon 3"/>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78544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animBg="1"/>
      <p:bldP spid="5"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a:t>Title</a:t>
            </a:r>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a:t>Lorem Ipsum Dolor sit Amet</a:t>
            </a:r>
            <a:endParaRPr lang="en-US" dirty="0"/>
          </a:p>
        </p:txBody>
      </p:sp>
      <p:sp>
        <p:nvSpPr>
          <p:cNvPr id="2" name="Rectangle 1"/>
          <p:cNvSpPr/>
          <p:nvPr userDrawn="1"/>
        </p:nvSpPr>
        <p:spPr>
          <a:xfrm>
            <a:off x="0" y="5162997"/>
            <a:ext cx="12192000" cy="1695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8"/>
          <p:cNvSpPr>
            <a:spLocks noGrp="1"/>
          </p:cNvSpPr>
          <p:nvPr>
            <p:ph type="pic" sz="quarter" idx="10"/>
          </p:nvPr>
        </p:nvSpPr>
        <p:spPr>
          <a:xfrm>
            <a:off x="0" y="1611087"/>
            <a:ext cx="12191999" cy="3551910"/>
          </a:xfrm>
          <a:prstGeom prst="rect">
            <a:avLst/>
          </a:prstGeom>
        </p:spPr>
        <p:txBody>
          <a:bodyPr/>
          <a:lstStyle>
            <a:lvl1pPr>
              <a:defRPr sz="1800">
                <a:solidFill>
                  <a:schemeClr val="bg1"/>
                </a:solidFill>
              </a:defRPr>
            </a:lvl1pPr>
          </a:lstStyle>
          <a:p>
            <a:endParaRPr lang="id-ID"/>
          </a:p>
        </p:txBody>
      </p:sp>
    </p:spTree>
    <p:extLst>
      <p:ext uri="{BB962C8B-B14F-4D97-AF65-F5344CB8AC3E}">
        <p14:creationId xmlns:p14="http://schemas.microsoft.com/office/powerpoint/2010/main" xmlns="" val="86108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6" presetClass="entr" presetSubtype="37" fill="hold" grpId="0" nodeType="after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2" grpId="0" animBg="1"/>
      <p:bldP spid="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a:t>Title</a:t>
            </a:r>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xmlns="" val="262578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a:t>Title</a:t>
            </a:r>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8"/>
          <p:cNvSpPr>
            <a:spLocks noGrp="1"/>
          </p:cNvSpPr>
          <p:nvPr>
            <p:ph type="pic" sz="quarter" idx="10"/>
          </p:nvPr>
        </p:nvSpPr>
        <p:spPr>
          <a:xfrm>
            <a:off x="425451" y="2700076"/>
            <a:ext cx="1911726" cy="2949575"/>
          </a:xfrm>
          <a:prstGeom prst="rect">
            <a:avLst/>
          </a:prstGeom>
        </p:spPr>
        <p:txBody>
          <a:bodyPr/>
          <a:lstStyle>
            <a:lvl1pPr>
              <a:defRPr sz="1800"/>
            </a:lvl1pPr>
          </a:lstStyle>
          <a:p>
            <a:endParaRPr lang="id-ID"/>
          </a:p>
        </p:txBody>
      </p:sp>
      <p:sp>
        <p:nvSpPr>
          <p:cNvPr id="8" name="Picture Placeholder 8"/>
          <p:cNvSpPr>
            <a:spLocks noGrp="1"/>
          </p:cNvSpPr>
          <p:nvPr>
            <p:ph type="pic" sz="quarter" idx="11"/>
          </p:nvPr>
        </p:nvSpPr>
        <p:spPr>
          <a:xfrm>
            <a:off x="2690644" y="3609143"/>
            <a:ext cx="1424155" cy="2211958"/>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xmlns="" val="27032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1"/>
            <a:ext cx="12192000" cy="4644571"/>
          </a:xfrm>
          <a:prstGeom prst="rect">
            <a:avLst/>
          </a:prstGeom>
        </p:spPr>
        <p:txBody>
          <a:bodyPr/>
          <a:lstStyle>
            <a:lvl1pPr>
              <a:defRPr sz="1800">
                <a:solidFill>
                  <a:schemeClr val="bg1"/>
                </a:solidFill>
              </a:defRPr>
            </a:lvl1pPr>
          </a:lstStyle>
          <a:p>
            <a:endParaRPr lang="id-ID"/>
          </a:p>
        </p:txBody>
      </p:sp>
      <p:grpSp>
        <p:nvGrpSpPr>
          <p:cNvPr id="4" name="Group 3"/>
          <p:cNvGrpSpPr/>
          <p:nvPr userDrawn="1"/>
        </p:nvGrpSpPr>
        <p:grpSpPr>
          <a:xfrm rot="16200000">
            <a:off x="11656458" y="6223981"/>
            <a:ext cx="465137" cy="605948"/>
            <a:chOff x="5859463" y="6252052"/>
            <a:chExt cx="465137" cy="605948"/>
          </a:xfrm>
          <a:solidFill>
            <a:schemeClr val="accent1"/>
          </a:solidFill>
        </p:grpSpPr>
        <p:sp>
          <p:nvSpPr>
            <p:cNvPr id="5" name="Rectangle 4"/>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Isosceles Triangle 5"/>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 name="TextBox 6"/>
          <p:cNvSpPr txBox="1"/>
          <p:nvPr userDrawn="1"/>
        </p:nvSpPr>
        <p:spPr>
          <a:xfrm>
            <a:off x="11672330" y="6357679"/>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8" name="Picture Placeholder 7"/>
          <p:cNvSpPr>
            <a:spLocks noGrp="1"/>
          </p:cNvSpPr>
          <p:nvPr>
            <p:ph type="pic" sz="quarter" idx="33"/>
          </p:nvPr>
        </p:nvSpPr>
        <p:spPr>
          <a:xfrm>
            <a:off x="6960924" y="-331282"/>
            <a:ext cx="5461506" cy="4997228"/>
          </a:xfrm>
          <a:custGeom>
            <a:avLst/>
            <a:gdLst>
              <a:gd name="connsiteX0" fmla="*/ 0 w 2146806"/>
              <a:gd name="connsiteY0" fmla="*/ 0 h 3451003"/>
              <a:gd name="connsiteX1" fmla="*/ 2146806 w 2146806"/>
              <a:gd name="connsiteY1" fmla="*/ 0 h 3451003"/>
              <a:gd name="connsiteX2" fmla="*/ 2146806 w 2146806"/>
              <a:gd name="connsiteY2" fmla="*/ 3451003 h 3451003"/>
              <a:gd name="connsiteX3" fmla="*/ 0 w 2146806"/>
              <a:gd name="connsiteY3" fmla="*/ 3451003 h 3451003"/>
              <a:gd name="connsiteX4" fmla="*/ 0 w 2146806"/>
              <a:gd name="connsiteY4" fmla="*/ 0 h 3451003"/>
              <a:gd name="connsiteX0" fmla="*/ 0 w 4061331"/>
              <a:gd name="connsiteY0" fmla="*/ 939800 h 4390803"/>
              <a:gd name="connsiteX1" fmla="*/ 4061331 w 4061331"/>
              <a:gd name="connsiteY1" fmla="*/ 0 h 4390803"/>
              <a:gd name="connsiteX2" fmla="*/ 2146806 w 4061331"/>
              <a:gd name="connsiteY2" fmla="*/ 4390803 h 4390803"/>
              <a:gd name="connsiteX3" fmla="*/ 0 w 4061331"/>
              <a:gd name="connsiteY3" fmla="*/ 4390803 h 4390803"/>
              <a:gd name="connsiteX4" fmla="*/ 0 w 4061331"/>
              <a:gd name="connsiteY4" fmla="*/ 939800 h 4390803"/>
              <a:gd name="connsiteX0" fmla="*/ 0 w 4740781"/>
              <a:gd name="connsiteY0" fmla="*/ 1390650 h 4841653"/>
              <a:gd name="connsiteX1" fmla="*/ 4740781 w 4740781"/>
              <a:gd name="connsiteY1" fmla="*/ 0 h 4841653"/>
              <a:gd name="connsiteX2" fmla="*/ 2146806 w 4740781"/>
              <a:gd name="connsiteY2" fmla="*/ 48416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3106 w 4740781"/>
              <a:gd name="connsiteY2" fmla="*/ 44860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6281 w 4740781"/>
              <a:gd name="connsiteY2" fmla="*/ 4498753 h 4841653"/>
              <a:gd name="connsiteX3" fmla="*/ 0 w 4740781"/>
              <a:gd name="connsiteY3" fmla="*/ 4841653 h 4841653"/>
              <a:gd name="connsiteX4" fmla="*/ 0 w 4740781"/>
              <a:gd name="connsiteY4" fmla="*/ 1390650 h 4841653"/>
              <a:gd name="connsiteX0" fmla="*/ 720725 w 5461506"/>
              <a:gd name="connsiteY0" fmla="*/ 1390650 h 4997228"/>
              <a:gd name="connsiteX1" fmla="*/ 5461506 w 5461506"/>
              <a:gd name="connsiteY1" fmla="*/ 0 h 4997228"/>
              <a:gd name="connsiteX2" fmla="*/ 5017006 w 5461506"/>
              <a:gd name="connsiteY2" fmla="*/ 4498753 h 4997228"/>
              <a:gd name="connsiteX3" fmla="*/ 0 w 5461506"/>
              <a:gd name="connsiteY3" fmla="*/ 4997228 h 4997228"/>
              <a:gd name="connsiteX4" fmla="*/ 720725 w 5461506"/>
              <a:gd name="connsiteY4" fmla="*/ 1390650 h 499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506" h="4997228">
                <a:moveTo>
                  <a:pt x="720725" y="1390650"/>
                </a:moveTo>
                <a:lnTo>
                  <a:pt x="5461506" y="0"/>
                </a:lnTo>
                <a:lnTo>
                  <a:pt x="5017006" y="4498753"/>
                </a:lnTo>
                <a:lnTo>
                  <a:pt x="0" y="4997228"/>
                </a:lnTo>
                <a:lnTo>
                  <a:pt x="720725" y="1390650"/>
                </a:lnTo>
                <a:close/>
              </a:path>
            </a:pathLst>
          </a:custGeom>
          <a:noFill/>
        </p:spPr>
        <p:txBody>
          <a:bodyPr/>
          <a:lstStyle>
            <a:lvl1pPr>
              <a:defRPr sz="1800"/>
            </a:lvl1pPr>
          </a:lstStyle>
          <a:p>
            <a:endParaRPr lang="id-ID"/>
          </a:p>
        </p:txBody>
      </p:sp>
    </p:spTree>
    <p:extLst>
      <p:ext uri="{BB962C8B-B14F-4D97-AF65-F5344CB8AC3E}">
        <p14:creationId xmlns:p14="http://schemas.microsoft.com/office/powerpoint/2010/main" xmlns="" val="21252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a:t>Title</a:t>
            </a:r>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7"/>
          <p:cNvSpPr>
            <a:spLocks noGrp="1"/>
          </p:cNvSpPr>
          <p:nvPr>
            <p:ph type="pic" sz="quarter" idx="33"/>
          </p:nvPr>
        </p:nvSpPr>
        <p:spPr>
          <a:xfrm>
            <a:off x="3624674" y="3219739"/>
            <a:ext cx="4119504" cy="2604844"/>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xmlns="" val="405564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a:t>Title</a:t>
            </a:r>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3"/>
          <p:cNvSpPr>
            <a:spLocks noGrp="1"/>
          </p:cNvSpPr>
          <p:nvPr>
            <p:ph type="pic" sz="quarter" idx="20"/>
          </p:nvPr>
        </p:nvSpPr>
        <p:spPr>
          <a:xfrm>
            <a:off x="4078515" y="2243680"/>
            <a:ext cx="4064000" cy="2380343"/>
          </a:xfrm>
          <a:prstGeom prst="rect">
            <a:avLst/>
          </a:prstGeom>
          <a:effectLst>
            <a:innerShdw blurRad="114300">
              <a:prstClr val="black"/>
            </a:innerShdw>
          </a:effectLst>
        </p:spPr>
        <p:txBody>
          <a:bodyPr>
            <a:normAutofit/>
          </a:bodyPr>
          <a:lstStyle>
            <a:lvl1pPr>
              <a:defRPr sz="1600">
                <a:solidFill>
                  <a:schemeClr val="accent2"/>
                </a:solidFill>
              </a:defRPr>
            </a:lvl1pPr>
          </a:lstStyle>
          <a:p>
            <a:endParaRPr lang="id-ID"/>
          </a:p>
        </p:txBody>
      </p:sp>
    </p:spTree>
    <p:extLst>
      <p:ext uri="{BB962C8B-B14F-4D97-AF65-F5344CB8AC3E}">
        <p14:creationId xmlns:p14="http://schemas.microsoft.com/office/powerpoint/2010/main" xmlns="" val="190936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77553462"/>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78" r:id="rId3"/>
    <p:sldLayoutId id="2147483673" r:id="rId4"/>
    <p:sldLayoutId id="2147483649" r:id="rId5"/>
    <p:sldLayoutId id="2147483695" r:id="rId6"/>
    <p:sldLayoutId id="2147483694" r:id="rId7"/>
    <p:sldLayoutId id="2147483692" r:id="rId8"/>
    <p:sldLayoutId id="2147483691" r:id="rId9"/>
    <p:sldLayoutId id="2147483689" r:id="rId10"/>
    <p:sldLayoutId id="2147483680" r:id="rId11"/>
    <p:sldLayoutId id="2147483653" r:id="rId12"/>
    <p:sldLayoutId id="2147483657" r:id="rId13"/>
    <p:sldLayoutId id="2147483658" r:id="rId14"/>
    <p:sldLayoutId id="2147483683" r:id="rId15"/>
    <p:sldLayoutId id="2147483685" r:id="rId16"/>
    <p:sldLayoutId id="2147483659" r:id="rId17"/>
    <p:sldLayoutId id="2147483661" r:id="rId18"/>
    <p:sldLayoutId id="2147483684" r:id="rId19"/>
    <p:sldLayoutId id="2147483686" r:id="rId20"/>
    <p:sldLayoutId id="2147483664" r:id="rId21"/>
    <p:sldLayoutId id="2147483665" r:id="rId22"/>
    <p:sldLayoutId id="2147483666" r:id="rId23"/>
    <p:sldLayoutId id="2147483681" r:id="rId24"/>
    <p:sldLayoutId id="2147483667" r:id="rId25"/>
    <p:sldLayoutId id="2147483682" r:id="rId26"/>
    <p:sldLayoutId id="2147483687" r:id="rId27"/>
    <p:sldLayoutId id="2147483688" r:id="rId28"/>
    <p:sldLayoutId id="2147483668" r:id="rId29"/>
    <p:sldLayoutId id="2147483690" r:id="rId30"/>
    <p:sldLayoutId id="2147483669" r:id="rId31"/>
    <p:sldLayoutId id="2147483670" r:id="rId32"/>
    <p:sldLayoutId id="2147483671" r:id="rId33"/>
    <p:sldLayoutId id="2147483672" r:id="rId34"/>
    <p:sldLayoutId id="2147483693" r:id="rId35"/>
    <p:sldLayoutId id="2147483674" r:id="rId36"/>
    <p:sldLayoutId id="2147483675" r:id="rId37"/>
    <p:sldLayoutId id="2147483676" r:id="rId38"/>
    <p:sldLayoutId id="2147483677" r:id="rId39"/>
    <p:sldLayoutId id="2147483679"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 xmlns:a16="http://schemas.microsoft.com/office/drawing/2014/main" id="{CAA6726B-56F6-4924-8ED4-C3C6C7109135}"/>
              </a:ext>
            </a:extLst>
          </p:cNvPr>
          <p:cNvGrpSpPr/>
          <p:nvPr/>
        </p:nvGrpSpPr>
        <p:grpSpPr>
          <a:xfrm>
            <a:off x="5939246" y="1836919"/>
            <a:ext cx="3882793" cy="3287907"/>
            <a:chOff x="705680" y="2197089"/>
            <a:chExt cx="3882793" cy="3287907"/>
          </a:xfrm>
        </p:grpSpPr>
        <p:sp>
          <p:nvSpPr>
            <p:cNvPr id="52" name="Freeform 5">
              <a:extLst>
                <a:ext uri="{FF2B5EF4-FFF2-40B4-BE49-F238E27FC236}">
                  <a16:creationId xmlns="" xmlns:a16="http://schemas.microsoft.com/office/drawing/2014/main" id="{6F2B43B5-2C56-450D-A19B-11DD8565E60C}"/>
                </a:ext>
              </a:extLst>
            </p:cNvPr>
            <p:cNvSpPr>
              <a:spLocks/>
            </p:cNvSpPr>
            <p:nvPr/>
          </p:nvSpPr>
          <p:spPr bwMode="auto">
            <a:xfrm>
              <a:off x="2073563" y="4754746"/>
              <a:ext cx="1147027" cy="730250"/>
            </a:xfrm>
            <a:custGeom>
              <a:avLst/>
              <a:gdLst>
                <a:gd name="T0" fmla="*/ 2164 w 2572"/>
                <a:gd name="T1" fmla="*/ 0 h 1638"/>
                <a:gd name="T2" fmla="*/ 269 w 2572"/>
                <a:gd name="T3" fmla="*/ 1081 h 1638"/>
                <a:gd name="T4" fmla="*/ 255 w 2572"/>
                <a:gd name="T5" fmla="*/ 1115 h 1638"/>
                <a:gd name="T6" fmla="*/ 239 w 2572"/>
                <a:gd name="T7" fmla="*/ 1148 h 1638"/>
                <a:gd name="T8" fmla="*/ 199 w 2572"/>
                <a:gd name="T9" fmla="*/ 1214 h 1638"/>
                <a:gd name="T10" fmla="*/ 154 w 2572"/>
                <a:gd name="T11" fmla="*/ 1278 h 1638"/>
                <a:gd name="T12" fmla="*/ 109 w 2572"/>
                <a:gd name="T13" fmla="*/ 1338 h 1638"/>
                <a:gd name="T14" fmla="*/ 33 w 2572"/>
                <a:gd name="T15" fmla="*/ 1435 h 1638"/>
                <a:gd name="T16" fmla="*/ 9 w 2572"/>
                <a:gd name="T17" fmla="*/ 1470 h 1638"/>
                <a:gd name="T18" fmla="*/ 3 w 2572"/>
                <a:gd name="T19" fmla="*/ 1483 h 1638"/>
                <a:gd name="T20" fmla="*/ 0 w 2572"/>
                <a:gd name="T21" fmla="*/ 1493 h 1638"/>
                <a:gd name="T22" fmla="*/ 1 w 2572"/>
                <a:gd name="T23" fmla="*/ 1559 h 1638"/>
                <a:gd name="T24" fmla="*/ 5 w 2572"/>
                <a:gd name="T25" fmla="*/ 1576 h 1638"/>
                <a:gd name="T26" fmla="*/ 13 w 2572"/>
                <a:gd name="T27" fmla="*/ 1592 h 1638"/>
                <a:gd name="T28" fmla="*/ 25 w 2572"/>
                <a:gd name="T29" fmla="*/ 1606 h 1638"/>
                <a:gd name="T30" fmla="*/ 39 w 2572"/>
                <a:gd name="T31" fmla="*/ 1618 h 1638"/>
                <a:gd name="T32" fmla="*/ 56 w 2572"/>
                <a:gd name="T33" fmla="*/ 1627 h 1638"/>
                <a:gd name="T34" fmla="*/ 75 w 2572"/>
                <a:gd name="T35" fmla="*/ 1634 h 1638"/>
                <a:gd name="T36" fmla="*/ 96 w 2572"/>
                <a:gd name="T37" fmla="*/ 1637 h 1638"/>
                <a:gd name="T38" fmla="*/ 2466 w 2572"/>
                <a:gd name="T39" fmla="*/ 1638 h 1638"/>
                <a:gd name="T40" fmla="*/ 2487 w 2572"/>
                <a:gd name="T41" fmla="*/ 1636 h 1638"/>
                <a:gd name="T42" fmla="*/ 2507 w 2572"/>
                <a:gd name="T43" fmla="*/ 1631 h 1638"/>
                <a:gd name="T44" fmla="*/ 2525 w 2572"/>
                <a:gd name="T45" fmla="*/ 1623 h 1638"/>
                <a:gd name="T46" fmla="*/ 2541 w 2572"/>
                <a:gd name="T47" fmla="*/ 1612 h 1638"/>
                <a:gd name="T48" fmla="*/ 2554 w 2572"/>
                <a:gd name="T49" fmla="*/ 1599 h 1638"/>
                <a:gd name="T50" fmla="*/ 2564 w 2572"/>
                <a:gd name="T51" fmla="*/ 1584 h 1638"/>
                <a:gd name="T52" fmla="*/ 2570 w 2572"/>
                <a:gd name="T53" fmla="*/ 1568 h 1638"/>
                <a:gd name="T54" fmla="*/ 2572 w 2572"/>
                <a:gd name="T55" fmla="*/ 1551 h 1638"/>
                <a:gd name="T56" fmla="*/ 2572 w 2572"/>
                <a:gd name="T57" fmla="*/ 1488 h 1638"/>
                <a:gd name="T58" fmla="*/ 2567 w 2572"/>
                <a:gd name="T59" fmla="*/ 1476 h 1638"/>
                <a:gd name="T60" fmla="*/ 2552 w 2572"/>
                <a:gd name="T61" fmla="*/ 1452 h 1638"/>
                <a:gd name="T62" fmla="*/ 2502 w 2572"/>
                <a:gd name="T63" fmla="*/ 1385 h 1638"/>
                <a:gd name="T64" fmla="*/ 2436 w 2572"/>
                <a:gd name="T65" fmla="*/ 1300 h 1638"/>
                <a:gd name="T66" fmla="*/ 2391 w 2572"/>
                <a:gd name="T67" fmla="*/ 1235 h 1638"/>
                <a:gd name="T68" fmla="*/ 2349 w 2572"/>
                <a:gd name="T69" fmla="*/ 1168 h 1638"/>
                <a:gd name="T70" fmla="*/ 2321 w 2572"/>
                <a:gd name="T71" fmla="*/ 1116 h 1638"/>
                <a:gd name="T72" fmla="*/ 2307 w 2572"/>
                <a:gd name="T73" fmla="*/ 1081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2" h="1638">
                  <a:moveTo>
                    <a:pt x="2301" y="1064"/>
                  </a:moveTo>
                  <a:lnTo>
                    <a:pt x="2164" y="0"/>
                  </a:lnTo>
                  <a:lnTo>
                    <a:pt x="409" y="0"/>
                  </a:lnTo>
                  <a:lnTo>
                    <a:pt x="269" y="1081"/>
                  </a:lnTo>
                  <a:lnTo>
                    <a:pt x="263" y="1098"/>
                  </a:lnTo>
                  <a:lnTo>
                    <a:pt x="255" y="1115"/>
                  </a:lnTo>
                  <a:lnTo>
                    <a:pt x="247" y="1132"/>
                  </a:lnTo>
                  <a:lnTo>
                    <a:pt x="239" y="1148"/>
                  </a:lnTo>
                  <a:lnTo>
                    <a:pt x="220" y="1182"/>
                  </a:lnTo>
                  <a:lnTo>
                    <a:pt x="199" y="1214"/>
                  </a:lnTo>
                  <a:lnTo>
                    <a:pt x="178" y="1247"/>
                  </a:lnTo>
                  <a:lnTo>
                    <a:pt x="154" y="1278"/>
                  </a:lnTo>
                  <a:lnTo>
                    <a:pt x="132" y="1309"/>
                  </a:lnTo>
                  <a:lnTo>
                    <a:pt x="109" y="1338"/>
                  </a:lnTo>
                  <a:lnTo>
                    <a:pt x="68" y="1390"/>
                  </a:lnTo>
                  <a:lnTo>
                    <a:pt x="33" y="1435"/>
                  </a:lnTo>
                  <a:lnTo>
                    <a:pt x="19" y="1454"/>
                  </a:lnTo>
                  <a:lnTo>
                    <a:pt x="9" y="1470"/>
                  </a:lnTo>
                  <a:lnTo>
                    <a:pt x="5" y="1477"/>
                  </a:lnTo>
                  <a:lnTo>
                    <a:pt x="3" y="1483"/>
                  </a:lnTo>
                  <a:lnTo>
                    <a:pt x="1" y="1489"/>
                  </a:lnTo>
                  <a:lnTo>
                    <a:pt x="0" y="1493"/>
                  </a:lnTo>
                  <a:lnTo>
                    <a:pt x="0" y="1551"/>
                  </a:lnTo>
                  <a:lnTo>
                    <a:pt x="1" y="1559"/>
                  </a:lnTo>
                  <a:lnTo>
                    <a:pt x="2" y="1568"/>
                  </a:lnTo>
                  <a:lnTo>
                    <a:pt x="5" y="1576"/>
                  </a:lnTo>
                  <a:lnTo>
                    <a:pt x="9" y="1584"/>
                  </a:lnTo>
                  <a:lnTo>
                    <a:pt x="13" y="1592"/>
                  </a:lnTo>
                  <a:lnTo>
                    <a:pt x="19" y="1599"/>
                  </a:lnTo>
                  <a:lnTo>
                    <a:pt x="25" y="1606"/>
                  </a:lnTo>
                  <a:lnTo>
                    <a:pt x="32" y="1612"/>
                  </a:lnTo>
                  <a:lnTo>
                    <a:pt x="39" y="1618"/>
                  </a:lnTo>
                  <a:lnTo>
                    <a:pt x="47" y="1623"/>
                  </a:lnTo>
                  <a:lnTo>
                    <a:pt x="56" y="1627"/>
                  </a:lnTo>
                  <a:lnTo>
                    <a:pt x="65" y="1631"/>
                  </a:lnTo>
                  <a:lnTo>
                    <a:pt x="75" y="1634"/>
                  </a:lnTo>
                  <a:lnTo>
                    <a:pt x="86" y="1636"/>
                  </a:lnTo>
                  <a:lnTo>
                    <a:pt x="96" y="1637"/>
                  </a:lnTo>
                  <a:lnTo>
                    <a:pt x="107" y="1638"/>
                  </a:lnTo>
                  <a:lnTo>
                    <a:pt x="2466" y="1638"/>
                  </a:lnTo>
                  <a:lnTo>
                    <a:pt x="2476" y="1637"/>
                  </a:lnTo>
                  <a:lnTo>
                    <a:pt x="2487" y="1636"/>
                  </a:lnTo>
                  <a:lnTo>
                    <a:pt x="2497" y="1634"/>
                  </a:lnTo>
                  <a:lnTo>
                    <a:pt x="2507" y="1631"/>
                  </a:lnTo>
                  <a:lnTo>
                    <a:pt x="2516" y="1627"/>
                  </a:lnTo>
                  <a:lnTo>
                    <a:pt x="2525" y="1623"/>
                  </a:lnTo>
                  <a:lnTo>
                    <a:pt x="2533" y="1618"/>
                  </a:lnTo>
                  <a:lnTo>
                    <a:pt x="2541" y="1612"/>
                  </a:lnTo>
                  <a:lnTo>
                    <a:pt x="2548" y="1606"/>
                  </a:lnTo>
                  <a:lnTo>
                    <a:pt x="2554" y="1599"/>
                  </a:lnTo>
                  <a:lnTo>
                    <a:pt x="2559" y="1592"/>
                  </a:lnTo>
                  <a:lnTo>
                    <a:pt x="2564" y="1584"/>
                  </a:lnTo>
                  <a:lnTo>
                    <a:pt x="2567" y="1576"/>
                  </a:lnTo>
                  <a:lnTo>
                    <a:pt x="2570" y="1568"/>
                  </a:lnTo>
                  <a:lnTo>
                    <a:pt x="2572" y="1559"/>
                  </a:lnTo>
                  <a:lnTo>
                    <a:pt x="2572" y="1551"/>
                  </a:lnTo>
                  <a:lnTo>
                    <a:pt x="2572" y="1493"/>
                  </a:lnTo>
                  <a:lnTo>
                    <a:pt x="2572" y="1488"/>
                  </a:lnTo>
                  <a:lnTo>
                    <a:pt x="2570" y="1483"/>
                  </a:lnTo>
                  <a:lnTo>
                    <a:pt x="2567" y="1476"/>
                  </a:lnTo>
                  <a:lnTo>
                    <a:pt x="2563" y="1469"/>
                  </a:lnTo>
                  <a:lnTo>
                    <a:pt x="2552" y="1452"/>
                  </a:lnTo>
                  <a:lnTo>
                    <a:pt x="2538" y="1432"/>
                  </a:lnTo>
                  <a:lnTo>
                    <a:pt x="2502" y="1385"/>
                  </a:lnTo>
                  <a:lnTo>
                    <a:pt x="2459" y="1330"/>
                  </a:lnTo>
                  <a:lnTo>
                    <a:pt x="2436" y="1300"/>
                  </a:lnTo>
                  <a:lnTo>
                    <a:pt x="2413" y="1268"/>
                  </a:lnTo>
                  <a:lnTo>
                    <a:pt x="2391" y="1235"/>
                  </a:lnTo>
                  <a:lnTo>
                    <a:pt x="2369" y="1202"/>
                  </a:lnTo>
                  <a:lnTo>
                    <a:pt x="2349" y="1168"/>
                  </a:lnTo>
                  <a:lnTo>
                    <a:pt x="2330" y="1133"/>
                  </a:lnTo>
                  <a:lnTo>
                    <a:pt x="2321" y="1116"/>
                  </a:lnTo>
                  <a:lnTo>
                    <a:pt x="2314" y="1098"/>
                  </a:lnTo>
                  <a:lnTo>
                    <a:pt x="2307" y="1081"/>
                  </a:lnTo>
                  <a:lnTo>
                    <a:pt x="2301" y="106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53" name="Freeform 6">
              <a:extLst>
                <a:ext uri="{FF2B5EF4-FFF2-40B4-BE49-F238E27FC236}">
                  <a16:creationId xmlns="" xmlns:a16="http://schemas.microsoft.com/office/drawing/2014/main" id="{423D19FD-E716-4E63-9DBC-FA233C422DA5}"/>
                </a:ext>
              </a:extLst>
            </p:cNvPr>
            <p:cNvSpPr>
              <a:spLocks/>
            </p:cNvSpPr>
            <p:nvPr/>
          </p:nvSpPr>
          <p:spPr bwMode="auto">
            <a:xfrm>
              <a:off x="2240986" y="4754746"/>
              <a:ext cx="812181" cy="124677"/>
            </a:xfrm>
            <a:custGeom>
              <a:avLst/>
              <a:gdLst>
                <a:gd name="T0" fmla="*/ 36 w 1826"/>
                <a:gd name="T1" fmla="*/ 0 h 277"/>
                <a:gd name="T2" fmla="*/ 0 w 1826"/>
                <a:gd name="T3" fmla="*/ 277 h 277"/>
                <a:gd name="T4" fmla="*/ 1826 w 1826"/>
                <a:gd name="T5" fmla="*/ 277 h 277"/>
                <a:gd name="T6" fmla="*/ 1791 w 1826"/>
                <a:gd name="T7" fmla="*/ 0 h 277"/>
                <a:gd name="T8" fmla="*/ 36 w 1826"/>
                <a:gd name="T9" fmla="*/ 0 h 277"/>
              </a:gdLst>
              <a:ahLst/>
              <a:cxnLst>
                <a:cxn ang="0">
                  <a:pos x="T0" y="T1"/>
                </a:cxn>
                <a:cxn ang="0">
                  <a:pos x="T2" y="T3"/>
                </a:cxn>
                <a:cxn ang="0">
                  <a:pos x="T4" y="T5"/>
                </a:cxn>
                <a:cxn ang="0">
                  <a:pos x="T6" y="T7"/>
                </a:cxn>
                <a:cxn ang="0">
                  <a:pos x="T8" y="T9"/>
                </a:cxn>
              </a:cxnLst>
              <a:rect l="0" t="0" r="r" b="b"/>
              <a:pathLst>
                <a:path w="1826" h="277">
                  <a:moveTo>
                    <a:pt x="36" y="0"/>
                  </a:moveTo>
                  <a:lnTo>
                    <a:pt x="0" y="277"/>
                  </a:lnTo>
                  <a:lnTo>
                    <a:pt x="1826" y="277"/>
                  </a:lnTo>
                  <a:lnTo>
                    <a:pt x="1791" y="0"/>
                  </a:lnTo>
                  <a:lnTo>
                    <a:pt x="36"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54" name="Freeform 7">
              <a:extLst>
                <a:ext uri="{FF2B5EF4-FFF2-40B4-BE49-F238E27FC236}">
                  <a16:creationId xmlns="" xmlns:a16="http://schemas.microsoft.com/office/drawing/2014/main" id="{AE036065-00EE-43F1-A2DC-80557A8F463A}"/>
                </a:ext>
              </a:extLst>
            </p:cNvPr>
            <p:cNvSpPr>
              <a:spLocks/>
            </p:cNvSpPr>
            <p:nvPr/>
          </p:nvSpPr>
          <p:spPr bwMode="auto">
            <a:xfrm>
              <a:off x="705680" y="2197089"/>
              <a:ext cx="3882793" cy="2602183"/>
            </a:xfrm>
            <a:custGeom>
              <a:avLst/>
              <a:gdLst>
                <a:gd name="T0" fmla="*/ 8720 w 8721"/>
                <a:gd name="T1" fmla="*/ 5652 h 5846"/>
                <a:gd name="T2" fmla="*/ 8718 w 8721"/>
                <a:gd name="T3" fmla="*/ 5672 h 5846"/>
                <a:gd name="T4" fmla="*/ 8711 w 8721"/>
                <a:gd name="T5" fmla="*/ 5702 h 5846"/>
                <a:gd name="T6" fmla="*/ 8696 w 8721"/>
                <a:gd name="T7" fmla="*/ 5738 h 5846"/>
                <a:gd name="T8" fmla="*/ 8674 w 8721"/>
                <a:gd name="T9" fmla="*/ 5771 h 5846"/>
                <a:gd name="T10" fmla="*/ 8646 w 8721"/>
                <a:gd name="T11" fmla="*/ 5800 h 5846"/>
                <a:gd name="T12" fmla="*/ 8614 w 8721"/>
                <a:gd name="T13" fmla="*/ 5822 h 5846"/>
                <a:gd name="T14" fmla="*/ 8577 w 8721"/>
                <a:gd name="T15" fmla="*/ 5837 h 5846"/>
                <a:gd name="T16" fmla="*/ 8548 w 8721"/>
                <a:gd name="T17" fmla="*/ 5844 h 5846"/>
                <a:gd name="T18" fmla="*/ 8527 w 8721"/>
                <a:gd name="T19" fmla="*/ 5846 h 5846"/>
                <a:gd name="T20" fmla="*/ 205 w 8721"/>
                <a:gd name="T21" fmla="*/ 5846 h 5846"/>
                <a:gd name="T22" fmla="*/ 184 w 8721"/>
                <a:gd name="T23" fmla="*/ 5845 h 5846"/>
                <a:gd name="T24" fmla="*/ 163 w 8721"/>
                <a:gd name="T25" fmla="*/ 5842 h 5846"/>
                <a:gd name="T26" fmla="*/ 125 w 8721"/>
                <a:gd name="T27" fmla="*/ 5830 h 5846"/>
                <a:gd name="T28" fmla="*/ 90 w 8721"/>
                <a:gd name="T29" fmla="*/ 5811 h 5846"/>
                <a:gd name="T30" fmla="*/ 60 w 8721"/>
                <a:gd name="T31" fmla="*/ 5785 h 5846"/>
                <a:gd name="T32" fmla="*/ 35 w 8721"/>
                <a:gd name="T33" fmla="*/ 5755 h 5846"/>
                <a:gd name="T34" fmla="*/ 16 w 8721"/>
                <a:gd name="T35" fmla="*/ 5721 h 5846"/>
                <a:gd name="T36" fmla="*/ 4 w 8721"/>
                <a:gd name="T37" fmla="*/ 5682 h 5846"/>
                <a:gd name="T38" fmla="*/ 1 w 8721"/>
                <a:gd name="T39" fmla="*/ 5662 h 5846"/>
                <a:gd name="T40" fmla="*/ 0 w 8721"/>
                <a:gd name="T41" fmla="*/ 5641 h 5846"/>
                <a:gd name="T42" fmla="*/ 0 w 8721"/>
                <a:gd name="T43" fmla="*/ 194 h 5846"/>
                <a:gd name="T44" fmla="*/ 2 w 8721"/>
                <a:gd name="T45" fmla="*/ 174 h 5846"/>
                <a:gd name="T46" fmla="*/ 9 w 8721"/>
                <a:gd name="T47" fmla="*/ 143 h 5846"/>
                <a:gd name="T48" fmla="*/ 25 w 8721"/>
                <a:gd name="T49" fmla="*/ 107 h 5846"/>
                <a:gd name="T50" fmla="*/ 47 w 8721"/>
                <a:gd name="T51" fmla="*/ 74 h 5846"/>
                <a:gd name="T52" fmla="*/ 74 w 8721"/>
                <a:gd name="T53" fmla="*/ 47 h 5846"/>
                <a:gd name="T54" fmla="*/ 107 w 8721"/>
                <a:gd name="T55" fmla="*/ 25 h 5846"/>
                <a:gd name="T56" fmla="*/ 143 w 8721"/>
                <a:gd name="T57" fmla="*/ 9 h 5846"/>
                <a:gd name="T58" fmla="*/ 174 w 8721"/>
                <a:gd name="T59" fmla="*/ 2 h 5846"/>
                <a:gd name="T60" fmla="*/ 194 w 8721"/>
                <a:gd name="T61" fmla="*/ 0 h 5846"/>
                <a:gd name="T62" fmla="*/ 8517 w 8721"/>
                <a:gd name="T63" fmla="*/ 0 h 5846"/>
                <a:gd name="T64" fmla="*/ 8537 w 8721"/>
                <a:gd name="T65" fmla="*/ 1 h 5846"/>
                <a:gd name="T66" fmla="*/ 8558 w 8721"/>
                <a:gd name="T67" fmla="*/ 4 h 5846"/>
                <a:gd name="T68" fmla="*/ 8596 w 8721"/>
                <a:gd name="T69" fmla="*/ 16 h 5846"/>
                <a:gd name="T70" fmla="*/ 8631 w 8721"/>
                <a:gd name="T71" fmla="*/ 35 h 5846"/>
                <a:gd name="T72" fmla="*/ 8661 w 8721"/>
                <a:gd name="T73" fmla="*/ 60 h 5846"/>
                <a:gd name="T74" fmla="*/ 8686 w 8721"/>
                <a:gd name="T75" fmla="*/ 90 h 5846"/>
                <a:gd name="T76" fmla="*/ 8705 w 8721"/>
                <a:gd name="T77" fmla="*/ 125 h 5846"/>
                <a:gd name="T78" fmla="*/ 8716 w 8721"/>
                <a:gd name="T79" fmla="*/ 164 h 5846"/>
                <a:gd name="T80" fmla="*/ 8720 w 8721"/>
                <a:gd name="T81" fmla="*/ 184 h 5846"/>
                <a:gd name="T82" fmla="*/ 8721 w 8721"/>
                <a:gd name="T83" fmla="*/ 205 h 5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21" h="5846">
                  <a:moveTo>
                    <a:pt x="8721" y="5641"/>
                  </a:moveTo>
                  <a:lnTo>
                    <a:pt x="8720" y="5652"/>
                  </a:lnTo>
                  <a:lnTo>
                    <a:pt x="8720" y="5662"/>
                  </a:lnTo>
                  <a:lnTo>
                    <a:pt x="8718" y="5672"/>
                  </a:lnTo>
                  <a:lnTo>
                    <a:pt x="8716" y="5682"/>
                  </a:lnTo>
                  <a:lnTo>
                    <a:pt x="8711" y="5702"/>
                  </a:lnTo>
                  <a:lnTo>
                    <a:pt x="8705" y="5721"/>
                  </a:lnTo>
                  <a:lnTo>
                    <a:pt x="8696" y="5738"/>
                  </a:lnTo>
                  <a:lnTo>
                    <a:pt x="8686" y="5755"/>
                  </a:lnTo>
                  <a:lnTo>
                    <a:pt x="8674" y="5771"/>
                  </a:lnTo>
                  <a:lnTo>
                    <a:pt x="8661" y="5785"/>
                  </a:lnTo>
                  <a:lnTo>
                    <a:pt x="8646" y="5800"/>
                  </a:lnTo>
                  <a:lnTo>
                    <a:pt x="8631" y="5811"/>
                  </a:lnTo>
                  <a:lnTo>
                    <a:pt x="8614" y="5822"/>
                  </a:lnTo>
                  <a:lnTo>
                    <a:pt x="8596" y="5830"/>
                  </a:lnTo>
                  <a:lnTo>
                    <a:pt x="8577" y="5837"/>
                  </a:lnTo>
                  <a:lnTo>
                    <a:pt x="8558" y="5842"/>
                  </a:lnTo>
                  <a:lnTo>
                    <a:pt x="8548" y="5844"/>
                  </a:lnTo>
                  <a:lnTo>
                    <a:pt x="8537" y="5845"/>
                  </a:lnTo>
                  <a:lnTo>
                    <a:pt x="8527" y="5846"/>
                  </a:lnTo>
                  <a:lnTo>
                    <a:pt x="8517" y="5846"/>
                  </a:lnTo>
                  <a:lnTo>
                    <a:pt x="205" y="5846"/>
                  </a:lnTo>
                  <a:lnTo>
                    <a:pt x="194" y="5846"/>
                  </a:lnTo>
                  <a:lnTo>
                    <a:pt x="184" y="5845"/>
                  </a:lnTo>
                  <a:lnTo>
                    <a:pt x="174" y="5844"/>
                  </a:lnTo>
                  <a:lnTo>
                    <a:pt x="163" y="5842"/>
                  </a:lnTo>
                  <a:lnTo>
                    <a:pt x="143" y="5837"/>
                  </a:lnTo>
                  <a:lnTo>
                    <a:pt x="125" y="5830"/>
                  </a:lnTo>
                  <a:lnTo>
                    <a:pt x="107" y="5822"/>
                  </a:lnTo>
                  <a:lnTo>
                    <a:pt x="90" y="5811"/>
                  </a:lnTo>
                  <a:lnTo>
                    <a:pt x="74" y="5800"/>
                  </a:lnTo>
                  <a:lnTo>
                    <a:pt x="60" y="5785"/>
                  </a:lnTo>
                  <a:lnTo>
                    <a:pt x="47" y="5771"/>
                  </a:lnTo>
                  <a:lnTo>
                    <a:pt x="35" y="5755"/>
                  </a:lnTo>
                  <a:lnTo>
                    <a:pt x="25" y="5738"/>
                  </a:lnTo>
                  <a:lnTo>
                    <a:pt x="16" y="5721"/>
                  </a:lnTo>
                  <a:lnTo>
                    <a:pt x="9" y="5702"/>
                  </a:lnTo>
                  <a:lnTo>
                    <a:pt x="4" y="5682"/>
                  </a:lnTo>
                  <a:lnTo>
                    <a:pt x="2" y="5672"/>
                  </a:lnTo>
                  <a:lnTo>
                    <a:pt x="1" y="5662"/>
                  </a:lnTo>
                  <a:lnTo>
                    <a:pt x="0" y="5652"/>
                  </a:lnTo>
                  <a:lnTo>
                    <a:pt x="0" y="5641"/>
                  </a:lnTo>
                  <a:lnTo>
                    <a:pt x="0" y="205"/>
                  </a:lnTo>
                  <a:lnTo>
                    <a:pt x="0" y="194"/>
                  </a:lnTo>
                  <a:lnTo>
                    <a:pt x="1" y="184"/>
                  </a:lnTo>
                  <a:lnTo>
                    <a:pt x="2" y="174"/>
                  </a:lnTo>
                  <a:lnTo>
                    <a:pt x="4" y="164"/>
                  </a:lnTo>
                  <a:lnTo>
                    <a:pt x="9" y="143"/>
                  </a:lnTo>
                  <a:lnTo>
                    <a:pt x="16" y="125"/>
                  </a:lnTo>
                  <a:lnTo>
                    <a:pt x="25" y="107"/>
                  </a:lnTo>
                  <a:lnTo>
                    <a:pt x="35" y="90"/>
                  </a:lnTo>
                  <a:lnTo>
                    <a:pt x="47" y="74"/>
                  </a:lnTo>
                  <a:lnTo>
                    <a:pt x="60" y="60"/>
                  </a:lnTo>
                  <a:lnTo>
                    <a:pt x="74" y="47"/>
                  </a:lnTo>
                  <a:lnTo>
                    <a:pt x="90" y="35"/>
                  </a:lnTo>
                  <a:lnTo>
                    <a:pt x="107" y="25"/>
                  </a:lnTo>
                  <a:lnTo>
                    <a:pt x="125" y="16"/>
                  </a:lnTo>
                  <a:lnTo>
                    <a:pt x="143" y="9"/>
                  </a:lnTo>
                  <a:lnTo>
                    <a:pt x="163" y="4"/>
                  </a:lnTo>
                  <a:lnTo>
                    <a:pt x="174" y="2"/>
                  </a:lnTo>
                  <a:lnTo>
                    <a:pt x="184" y="1"/>
                  </a:lnTo>
                  <a:lnTo>
                    <a:pt x="194" y="0"/>
                  </a:lnTo>
                  <a:lnTo>
                    <a:pt x="205" y="0"/>
                  </a:lnTo>
                  <a:lnTo>
                    <a:pt x="8517" y="0"/>
                  </a:lnTo>
                  <a:lnTo>
                    <a:pt x="8527" y="0"/>
                  </a:lnTo>
                  <a:lnTo>
                    <a:pt x="8537" y="1"/>
                  </a:lnTo>
                  <a:lnTo>
                    <a:pt x="8548" y="2"/>
                  </a:lnTo>
                  <a:lnTo>
                    <a:pt x="8558" y="4"/>
                  </a:lnTo>
                  <a:lnTo>
                    <a:pt x="8577" y="9"/>
                  </a:lnTo>
                  <a:lnTo>
                    <a:pt x="8596" y="16"/>
                  </a:lnTo>
                  <a:lnTo>
                    <a:pt x="8614" y="25"/>
                  </a:lnTo>
                  <a:lnTo>
                    <a:pt x="8631" y="35"/>
                  </a:lnTo>
                  <a:lnTo>
                    <a:pt x="8646" y="47"/>
                  </a:lnTo>
                  <a:lnTo>
                    <a:pt x="8661" y="60"/>
                  </a:lnTo>
                  <a:lnTo>
                    <a:pt x="8674" y="74"/>
                  </a:lnTo>
                  <a:lnTo>
                    <a:pt x="8686" y="90"/>
                  </a:lnTo>
                  <a:lnTo>
                    <a:pt x="8696" y="107"/>
                  </a:lnTo>
                  <a:lnTo>
                    <a:pt x="8705" y="125"/>
                  </a:lnTo>
                  <a:lnTo>
                    <a:pt x="8711" y="143"/>
                  </a:lnTo>
                  <a:lnTo>
                    <a:pt x="8716" y="164"/>
                  </a:lnTo>
                  <a:lnTo>
                    <a:pt x="8718" y="174"/>
                  </a:lnTo>
                  <a:lnTo>
                    <a:pt x="8720" y="184"/>
                  </a:lnTo>
                  <a:lnTo>
                    <a:pt x="8720" y="194"/>
                  </a:lnTo>
                  <a:lnTo>
                    <a:pt x="8721" y="205"/>
                  </a:lnTo>
                  <a:lnTo>
                    <a:pt x="8721" y="5641"/>
                  </a:lnTo>
                  <a:close/>
                </a:path>
              </a:pathLst>
            </a:custGeom>
            <a:solidFill>
              <a:srgbClr val="3346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55" name="Rectangle 54">
              <a:extLst>
                <a:ext uri="{FF2B5EF4-FFF2-40B4-BE49-F238E27FC236}">
                  <a16:creationId xmlns="" xmlns:a16="http://schemas.microsoft.com/office/drawing/2014/main" id="{1AA730D7-7894-48E0-8B1F-B6C1114C333A}"/>
                </a:ext>
              </a:extLst>
            </p:cNvPr>
            <p:cNvSpPr>
              <a:spLocks noChangeArrowheads="1"/>
            </p:cNvSpPr>
            <p:nvPr/>
          </p:nvSpPr>
          <p:spPr bwMode="auto">
            <a:xfrm>
              <a:off x="860635" y="2391228"/>
              <a:ext cx="3572882" cy="221568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56" name="Freeform 9">
              <a:extLst>
                <a:ext uri="{FF2B5EF4-FFF2-40B4-BE49-F238E27FC236}">
                  <a16:creationId xmlns="" xmlns:a16="http://schemas.microsoft.com/office/drawing/2014/main" id="{C4FDED97-E91F-415C-96C6-C61BC19375FA}"/>
                </a:ext>
              </a:extLst>
            </p:cNvPr>
            <p:cNvSpPr>
              <a:spLocks/>
            </p:cNvSpPr>
            <p:nvPr/>
          </p:nvSpPr>
          <p:spPr bwMode="auto">
            <a:xfrm>
              <a:off x="3177844" y="2197089"/>
              <a:ext cx="1410629" cy="1615455"/>
            </a:xfrm>
            <a:custGeom>
              <a:avLst/>
              <a:gdLst>
                <a:gd name="T0" fmla="*/ 3169 w 3169"/>
                <a:gd name="T1" fmla="*/ 3630 h 3630"/>
                <a:gd name="T2" fmla="*/ 2820 w 3169"/>
                <a:gd name="T3" fmla="*/ 3630 h 3630"/>
                <a:gd name="T4" fmla="*/ 2820 w 3169"/>
                <a:gd name="T5" fmla="*/ 436 h 3630"/>
                <a:gd name="T6" fmla="*/ 176 w 3169"/>
                <a:gd name="T7" fmla="*/ 436 h 3630"/>
                <a:gd name="T8" fmla="*/ 0 w 3169"/>
                <a:gd name="T9" fmla="*/ 0 h 3630"/>
                <a:gd name="T10" fmla="*/ 2965 w 3169"/>
                <a:gd name="T11" fmla="*/ 0 h 3630"/>
                <a:gd name="T12" fmla="*/ 2975 w 3169"/>
                <a:gd name="T13" fmla="*/ 0 h 3630"/>
                <a:gd name="T14" fmla="*/ 2985 w 3169"/>
                <a:gd name="T15" fmla="*/ 1 h 3630"/>
                <a:gd name="T16" fmla="*/ 2996 w 3169"/>
                <a:gd name="T17" fmla="*/ 2 h 3630"/>
                <a:gd name="T18" fmla="*/ 3006 w 3169"/>
                <a:gd name="T19" fmla="*/ 4 h 3630"/>
                <a:gd name="T20" fmla="*/ 3025 w 3169"/>
                <a:gd name="T21" fmla="*/ 9 h 3630"/>
                <a:gd name="T22" fmla="*/ 3044 w 3169"/>
                <a:gd name="T23" fmla="*/ 16 h 3630"/>
                <a:gd name="T24" fmla="*/ 3062 w 3169"/>
                <a:gd name="T25" fmla="*/ 25 h 3630"/>
                <a:gd name="T26" fmla="*/ 3079 w 3169"/>
                <a:gd name="T27" fmla="*/ 35 h 3630"/>
                <a:gd name="T28" fmla="*/ 3094 w 3169"/>
                <a:gd name="T29" fmla="*/ 47 h 3630"/>
                <a:gd name="T30" fmla="*/ 3109 w 3169"/>
                <a:gd name="T31" fmla="*/ 60 h 3630"/>
                <a:gd name="T32" fmla="*/ 3122 w 3169"/>
                <a:gd name="T33" fmla="*/ 74 h 3630"/>
                <a:gd name="T34" fmla="*/ 3134 w 3169"/>
                <a:gd name="T35" fmla="*/ 90 h 3630"/>
                <a:gd name="T36" fmla="*/ 3144 w 3169"/>
                <a:gd name="T37" fmla="*/ 107 h 3630"/>
                <a:gd name="T38" fmla="*/ 3153 w 3169"/>
                <a:gd name="T39" fmla="*/ 125 h 3630"/>
                <a:gd name="T40" fmla="*/ 3159 w 3169"/>
                <a:gd name="T41" fmla="*/ 143 h 3630"/>
                <a:gd name="T42" fmla="*/ 3164 w 3169"/>
                <a:gd name="T43" fmla="*/ 164 h 3630"/>
                <a:gd name="T44" fmla="*/ 3166 w 3169"/>
                <a:gd name="T45" fmla="*/ 174 h 3630"/>
                <a:gd name="T46" fmla="*/ 3168 w 3169"/>
                <a:gd name="T47" fmla="*/ 184 h 3630"/>
                <a:gd name="T48" fmla="*/ 3168 w 3169"/>
                <a:gd name="T49" fmla="*/ 194 h 3630"/>
                <a:gd name="T50" fmla="*/ 3169 w 3169"/>
                <a:gd name="T51" fmla="*/ 205 h 3630"/>
                <a:gd name="T52" fmla="*/ 3169 w 3169"/>
                <a:gd name="T53" fmla="*/ 363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69" h="3630">
                  <a:moveTo>
                    <a:pt x="3169" y="3630"/>
                  </a:moveTo>
                  <a:lnTo>
                    <a:pt x="2820" y="3630"/>
                  </a:lnTo>
                  <a:lnTo>
                    <a:pt x="2820" y="436"/>
                  </a:lnTo>
                  <a:lnTo>
                    <a:pt x="176" y="436"/>
                  </a:lnTo>
                  <a:lnTo>
                    <a:pt x="0" y="0"/>
                  </a:lnTo>
                  <a:lnTo>
                    <a:pt x="2965" y="0"/>
                  </a:lnTo>
                  <a:lnTo>
                    <a:pt x="2975" y="0"/>
                  </a:lnTo>
                  <a:lnTo>
                    <a:pt x="2985" y="1"/>
                  </a:lnTo>
                  <a:lnTo>
                    <a:pt x="2996" y="2"/>
                  </a:lnTo>
                  <a:lnTo>
                    <a:pt x="3006" y="4"/>
                  </a:lnTo>
                  <a:lnTo>
                    <a:pt x="3025" y="9"/>
                  </a:lnTo>
                  <a:lnTo>
                    <a:pt x="3044" y="16"/>
                  </a:lnTo>
                  <a:lnTo>
                    <a:pt x="3062" y="25"/>
                  </a:lnTo>
                  <a:lnTo>
                    <a:pt x="3079" y="35"/>
                  </a:lnTo>
                  <a:lnTo>
                    <a:pt x="3094" y="47"/>
                  </a:lnTo>
                  <a:lnTo>
                    <a:pt x="3109" y="60"/>
                  </a:lnTo>
                  <a:lnTo>
                    <a:pt x="3122" y="74"/>
                  </a:lnTo>
                  <a:lnTo>
                    <a:pt x="3134" y="90"/>
                  </a:lnTo>
                  <a:lnTo>
                    <a:pt x="3144" y="107"/>
                  </a:lnTo>
                  <a:lnTo>
                    <a:pt x="3153" y="125"/>
                  </a:lnTo>
                  <a:lnTo>
                    <a:pt x="3159" y="143"/>
                  </a:lnTo>
                  <a:lnTo>
                    <a:pt x="3164" y="164"/>
                  </a:lnTo>
                  <a:lnTo>
                    <a:pt x="3166" y="174"/>
                  </a:lnTo>
                  <a:lnTo>
                    <a:pt x="3168" y="184"/>
                  </a:lnTo>
                  <a:lnTo>
                    <a:pt x="3168" y="194"/>
                  </a:lnTo>
                  <a:lnTo>
                    <a:pt x="3169" y="205"/>
                  </a:lnTo>
                  <a:lnTo>
                    <a:pt x="3169" y="3630"/>
                  </a:lnTo>
                  <a:close/>
                </a:path>
              </a:pathLst>
            </a:custGeom>
            <a:solidFill>
              <a:srgbClr val="4551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57" name="Freeform 10">
              <a:extLst>
                <a:ext uri="{FF2B5EF4-FFF2-40B4-BE49-F238E27FC236}">
                  <a16:creationId xmlns="" xmlns:a16="http://schemas.microsoft.com/office/drawing/2014/main" id="{4A2A306F-3CFF-43C3-B8CD-56EE5BEBC01B}"/>
                </a:ext>
              </a:extLst>
            </p:cNvPr>
            <p:cNvSpPr>
              <a:spLocks/>
            </p:cNvSpPr>
            <p:nvPr/>
          </p:nvSpPr>
          <p:spPr bwMode="auto">
            <a:xfrm>
              <a:off x="3256212" y="2391228"/>
              <a:ext cx="1177305" cy="1421316"/>
            </a:xfrm>
            <a:custGeom>
              <a:avLst/>
              <a:gdLst>
                <a:gd name="T0" fmla="*/ 2644 w 2644"/>
                <a:gd name="T1" fmla="*/ 3194 h 3194"/>
                <a:gd name="T2" fmla="*/ 1284 w 2644"/>
                <a:gd name="T3" fmla="*/ 3194 h 3194"/>
                <a:gd name="T4" fmla="*/ 0 w 2644"/>
                <a:gd name="T5" fmla="*/ 0 h 3194"/>
                <a:gd name="T6" fmla="*/ 2644 w 2644"/>
                <a:gd name="T7" fmla="*/ 0 h 3194"/>
                <a:gd name="T8" fmla="*/ 2644 w 2644"/>
                <a:gd name="T9" fmla="*/ 3194 h 3194"/>
              </a:gdLst>
              <a:ahLst/>
              <a:cxnLst>
                <a:cxn ang="0">
                  <a:pos x="T0" y="T1"/>
                </a:cxn>
                <a:cxn ang="0">
                  <a:pos x="T2" y="T3"/>
                </a:cxn>
                <a:cxn ang="0">
                  <a:pos x="T4" y="T5"/>
                </a:cxn>
                <a:cxn ang="0">
                  <a:pos x="T6" y="T7"/>
                </a:cxn>
                <a:cxn ang="0">
                  <a:pos x="T8" y="T9"/>
                </a:cxn>
              </a:cxnLst>
              <a:rect l="0" t="0" r="r" b="b"/>
              <a:pathLst>
                <a:path w="2644" h="3194">
                  <a:moveTo>
                    <a:pt x="2644" y="3194"/>
                  </a:moveTo>
                  <a:lnTo>
                    <a:pt x="1284" y="3194"/>
                  </a:lnTo>
                  <a:lnTo>
                    <a:pt x="0" y="0"/>
                  </a:lnTo>
                  <a:lnTo>
                    <a:pt x="2644" y="0"/>
                  </a:lnTo>
                  <a:lnTo>
                    <a:pt x="2644" y="3194"/>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grpSp>
        <p:nvGrpSpPr>
          <p:cNvPr id="35" name="Group 34">
            <a:extLst>
              <a:ext uri="{FF2B5EF4-FFF2-40B4-BE49-F238E27FC236}">
                <a16:creationId xmlns="" xmlns:a16="http://schemas.microsoft.com/office/drawing/2014/main" id="{EAC3CD8A-54EE-4997-92FB-229C84A745FC}"/>
              </a:ext>
            </a:extLst>
          </p:cNvPr>
          <p:cNvGrpSpPr/>
          <p:nvPr/>
        </p:nvGrpSpPr>
        <p:grpSpPr>
          <a:xfrm>
            <a:off x="8488850" y="3816407"/>
            <a:ext cx="3624533" cy="2144442"/>
            <a:chOff x="3098530" y="3340554"/>
            <a:chExt cx="3624533" cy="2144442"/>
          </a:xfrm>
        </p:grpSpPr>
        <p:sp>
          <p:nvSpPr>
            <p:cNvPr id="46" name="Freeform 83">
              <a:extLst>
                <a:ext uri="{FF2B5EF4-FFF2-40B4-BE49-F238E27FC236}">
                  <a16:creationId xmlns="" xmlns:a16="http://schemas.microsoft.com/office/drawing/2014/main" id="{96753FE6-FA73-4347-8D64-A77B7A3C99D0}"/>
                </a:ext>
              </a:extLst>
            </p:cNvPr>
            <p:cNvSpPr>
              <a:spLocks/>
            </p:cNvSpPr>
            <p:nvPr/>
          </p:nvSpPr>
          <p:spPr bwMode="auto">
            <a:xfrm>
              <a:off x="3404878" y="3340554"/>
              <a:ext cx="3011836" cy="2014421"/>
            </a:xfrm>
            <a:custGeom>
              <a:avLst/>
              <a:gdLst>
                <a:gd name="T0" fmla="*/ 6556 w 6761"/>
                <a:gd name="T1" fmla="*/ 0 h 4522"/>
                <a:gd name="T2" fmla="*/ 205 w 6761"/>
                <a:gd name="T3" fmla="*/ 0 h 4522"/>
                <a:gd name="T4" fmla="*/ 194 w 6761"/>
                <a:gd name="T5" fmla="*/ 0 h 4522"/>
                <a:gd name="T6" fmla="*/ 183 w 6761"/>
                <a:gd name="T7" fmla="*/ 1 h 4522"/>
                <a:gd name="T8" fmla="*/ 173 w 6761"/>
                <a:gd name="T9" fmla="*/ 2 h 4522"/>
                <a:gd name="T10" fmla="*/ 163 w 6761"/>
                <a:gd name="T11" fmla="*/ 4 h 4522"/>
                <a:gd name="T12" fmla="*/ 144 w 6761"/>
                <a:gd name="T13" fmla="*/ 9 h 4522"/>
                <a:gd name="T14" fmla="*/ 125 w 6761"/>
                <a:gd name="T15" fmla="*/ 16 h 4522"/>
                <a:gd name="T16" fmla="*/ 107 w 6761"/>
                <a:gd name="T17" fmla="*/ 24 h 4522"/>
                <a:gd name="T18" fmla="*/ 90 w 6761"/>
                <a:gd name="T19" fmla="*/ 35 h 4522"/>
                <a:gd name="T20" fmla="*/ 75 w 6761"/>
                <a:gd name="T21" fmla="*/ 46 h 4522"/>
                <a:gd name="T22" fmla="*/ 60 w 6761"/>
                <a:gd name="T23" fmla="*/ 60 h 4522"/>
                <a:gd name="T24" fmla="*/ 47 w 6761"/>
                <a:gd name="T25" fmla="*/ 74 h 4522"/>
                <a:gd name="T26" fmla="*/ 35 w 6761"/>
                <a:gd name="T27" fmla="*/ 90 h 4522"/>
                <a:gd name="T28" fmla="*/ 25 w 6761"/>
                <a:gd name="T29" fmla="*/ 107 h 4522"/>
                <a:gd name="T30" fmla="*/ 16 w 6761"/>
                <a:gd name="T31" fmla="*/ 125 h 4522"/>
                <a:gd name="T32" fmla="*/ 9 w 6761"/>
                <a:gd name="T33" fmla="*/ 143 h 4522"/>
                <a:gd name="T34" fmla="*/ 4 w 6761"/>
                <a:gd name="T35" fmla="*/ 163 h 4522"/>
                <a:gd name="T36" fmla="*/ 3 w 6761"/>
                <a:gd name="T37" fmla="*/ 173 h 4522"/>
                <a:gd name="T38" fmla="*/ 1 w 6761"/>
                <a:gd name="T39" fmla="*/ 183 h 4522"/>
                <a:gd name="T40" fmla="*/ 0 w 6761"/>
                <a:gd name="T41" fmla="*/ 193 h 4522"/>
                <a:gd name="T42" fmla="*/ 0 w 6761"/>
                <a:gd name="T43" fmla="*/ 204 h 4522"/>
                <a:gd name="T44" fmla="*/ 0 w 6761"/>
                <a:gd name="T45" fmla="*/ 4522 h 4522"/>
                <a:gd name="T46" fmla="*/ 6761 w 6761"/>
                <a:gd name="T47" fmla="*/ 4522 h 4522"/>
                <a:gd name="T48" fmla="*/ 6761 w 6761"/>
                <a:gd name="T49" fmla="*/ 204 h 4522"/>
                <a:gd name="T50" fmla="*/ 6760 w 6761"/>
                <a:gd name="T51" fmla="*/ 193 h 4522"/>
                <a:gd name="T52" fmla="*/ 6759 w 6761"/>
                <a:gd name="T53" fmla="*/ 183 h 4522"/>
                <a:gd name="T54" fmla="*/ 6758 w 6761"/>
                <a:gd name="T55" fmla="*/ 173 h 4522"/>
                <a:gd name="T56" fmla="*/ 6756 w 6761"/>
                <a:gd name="T57" fmla="*/ 163 h 4522"/>
                <a:gd name="T58" fmla="*/ 6751 w 6761"/>
                <a:gd name="T59" fmla="*/ 143 h 4522"/>
                <a:gd name="T60" fmla="*/ 6744 w 6761"/>
                <a:gd name="T61" fmla="*/ 125 h 4522"/>
                <a:gd name="T62" fmla="*/ 6736 w 6761"/>
                <a:gd name="T63" fmla="*/ 107 h 4522"/>
                <a:gd name="T64" fmla="*/ 6726 w 6761"/>
                <a:gd name="T65" fmla="*/ 90 h 4522"/>
                <a:gd name="T66" fmla="*/ 6714 w 6761"/>
                <a:gd name="T67" fmla="*/ 74 h 4522"/>
                <a:gd name="T68" fmla="*/ 6701 w 6761"/>
                <a:gd name="T69" fmla="*/ 60 h 4522"/>
                <a:gd name="T70" fmla="*/ 6686 w 6761"/>
                <a:gd name="T71" fmla="*/ 47 h 4522"/>
                <a:gd name="T72" fmla="*/ 6669 w 6761"/>
                <a:gd name="T73" fmla="*/ 35 h 4522"/>
                <a:gd name="T74" fmla="*/ 6653 w 6761"/>
                <a:gd name="T75" fmla="*/ 24 h 4522"/>
                <a:gd name="T76" fmla="*/ 6635 w 6761"/>
                <a:gd name="T77" fmla="*/ 16 h 4522"/>
                <a:gd name="T78" fmla="*/ 6616 w 6761"/>
                <a:gd name="T79" fmla="*/ 9 h 4522"/>
                <a:gd name="T80" fmla="*/ 6597 w 6761"/>
                <a:gd name="T81" fmla="*/ 4 h 4522"/>
                <a:gd name="T82" fmla="*/ 6587 w 6761"/>
                <a:gd name="T83" fmla="*/ 2 h 4522"/>
                <a:gd name="T84" fmla="*/ 6576 w 6761"/>
                <a:gd name="T85" fmla="*/ 1 h 4522"/>
                <a:gd name="T86" fmla="*/ 6566 w 6761"/>
                <a:gd name="T87" fmla="*/ 0 h 4522"/>
                <a:gd name="T88" fmla="*/ 6556 w 6761"/>
                <a:gd name="T89" fmla="*/ 0 h 4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61" h="4522">
                  <a:moveTo>
                    <a:pt x="6556" y="0"/>
                  </a:moveTo>
                  <a:lnTo>
                    <a:pt x="205" y="0"/>
                  </a:lnTo>
                  <a:lnTo>
                    <a:pt x="194" y="0"/>
                  </a:lnTo>
                  <a:lnTo>
                    <a:pt x="183" y="1"/>
                  </a:lnTo>
                  <a:lnTo>
                    <a:pt x="173" y="2"/>
                  </a:lnTo>
                  <a:lnTo>
                    <a:pt x="163" y="4"/>
                  </a:lnTo>
                  <a:lnTo>
                    <a:pt x="144" y="9"/>
                  </a:lnTo>
                  <a:lnTo>
                    <a:pt x="125" y="16"/>
                  </a:lnTo>
                  <a:lnTo>
                    <a:pt x="107" y="24"/>
                  </a:lnTo>
                  <a:lnTo>
                    <a:pt x="90" y="35"/>
                  </a:lnTo>
                  <a:lnTo>
                    <a:pt x="75" y="46"/>
                  </a:lnTo>
                  <a:lnTo>
                    <a:pt x="60" y="60"/>
                  </a:lnTo>
                  <a:lnTo>
                    <a:pt x="47" y="74"/>
                  </a:lnTo>
                  <a:lnTo>
                    <a:pt x="35" y="90"/>
                  </a:lnTo>
                  <a:lnTo>
                    <a:pt x="25" y="107"/>
                  </a:lnTo>
                  <a:lnTo>
                    <a:pt x="16" y="125"/>
                  </a:lnTo>
                  <a:lnTo>
                    <a:pt x="9" y="143"/>
                  </a:lnTo>
                  <a:lnTo>
                    <a:pt x="4" y="163"/>
                  </a:lnTo>
                  <a:lnTo>
                    <a:pt x="3" y="173"/>
                  </a:lnTo>
                  <a:lnTo>
                    <a:pt x="1" y="183"/>
                  </a:lnTo>
                  <a:lnTo>
                    <a:pt x="0" y="193"/>
                  </a:lnTo>
                  <a:lnTo>
                    <a:pt x="0" y="204"/>
                  </a:lnTo>
                  <a:lnTo>
                    <a:pt x="0" y="4522"/>
                  </a:lnTo>
                  <a:lnTo>
                    <a:pt x="6761" y="4522"/>
                  </a:lnTo>
                  <a:lnTo>
                    <a:pt x="6761" y="204"/>
                  </a:lnTo>
                  <a:lnTo>
                    <a:pt x="6760" y="193"/>
                  </a:lnTo>
                  <a:lnTo>
                    <a:pt x="6759" y="183"/>
                  </a:lnTo>
                  <a:lnTo>
                    <a:pt x="6758" y="173"/>
                  </a:lnTo>
                  <a:lnTo>
                    <a:pt x="6756" y="163"/>
                  </a:lnTo>
                  <a:lnTo>
                    <a:pt x="6751" y="143"/>
                  </a:lnTo>
                  <a:lnTo>
                    <a:pt x="6744" y="125"/>
                  </a:lnTo>
                  <a:lnTo>
                    <a:pt x="6736" y="107"/>
                  </a:lnTo>
                  <a:lnTo>
                    <a:pt x="6726" y="90"/>
                  </a:lnTo>
                  <a:lnTo>
                    <a:pt x="6714" y="74"/>
                  </a:lnTo>
                  <a:lnTo>
                    <a:pt x="6701" y="60"/>
                  </a:lnTo>
                  <a:lnTo>
                    <a:pt x="6686" y="47"/>
                  </a:lnTo>
                  <a:lnTo>
                    <a:pt x="6669" y="35"/>
                  </a:lnTo>
                  <a:lnTo>
                    <a:pt x="6653" y="24"/>
                  </a:lnTo>
                  <a:lnTo>
                    <a:pt x="6635" y="16"/>
                  </a:lnTo>
                  <a:lnTo>
                    <a:pt x="6616" y="9"/>
                  </a:lnTo>
                  <a:lnTo>
                    <a:pt x="6597" y="4"/>
                  </a:lnTo>
                  <a:lnTo>
                    <a:pt x="6587" y="2"/>
                  </a:lnTo>
                  <a:lnTo>
                    <a:pt x="6576" y="1"/>
                  </a:lnTo>
                  <a:lnTo>
                    <a:pt x="6566" y="0"/>
                  </a:lnTo>
                  <a:lnTo>
                    <a:pt x="6556" y="0"/>
                  </a:lnTo>
                  <a:close/>
                </a:path>
              </a:pathLst>
            </a:custGeom>
            <a:solidFill>
              <a:srgbClr val="3346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7" name="Rectangle 46">
              <a:extLst>
                <a:ext uri="{FF2B5EF4-FFF2-40B4-BE49-F238E27FC236}">
                  <a16:creationId xmlns="" xmlns:a16="http://schemas.microsoft.com/office/drawing/2014/main" id="{8779C351-7F8A-47E0-AE56-B904C2F7793C}"/>
                </a:ext>
              </a:extLst>
            </p:cNvPr>
            <p:cNvSpPr>
              <a:spLocks noChangeArrowheads="1"/>
            </p:cNvSpPr>
            <p:nvPr/>
          </p:nvSpPr>
          <p:spPr bwMode="auto">
            <a:xfrm>
              <a:off x="3524211" y="3470575"/>
              <a:ext cx="2773169" cy="178466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8" name="Freeform 85">
              <a:extLst>
                <a:ext uri="{FF2B5EF4-FFF2-40B4-BE49-F238E27FC236}">
                  <a16:creationId xmlns="" xmlns:a16="http://schemas.microsoft.com/office/drawing/2014/main" id="{A2247C9F-0DD2-48D7-B788-10000BD77A45}"/>
                </a:ext>
              </a:extLst>
            </p:cNvPr>
            <p:cNvSpPr>
              <a:spLocks/>
            </p:cNvSpPr>
            <p:nvPr/>
          </p:nvSpPr>
          <p:spPr bwMode="auto">
            <a:xfrm>
              <a:off x="3098530" y="5354976"/>
              <a:ext cx="3624533" cy="130020"/>
            </a:xfrm>
            <a:custGeom>
              <a:avLst/>
              <a:gdLst>
                <a:gd name="T0" fmla="*/ 0 w 8139"/>
                <a:gd name="T1" fmla="*/ 0 h 292"/>
                <a:gd name="T2" fmla="*/ 0 w 8139"/>
                <a:gd name="T3" fmla="*/ 122 h 292"/>
                <a:gd name="T4" fmla="*/ 0 w 8139"/>
                <a:gd name="T5" fmla="*/ 130 h 292"/>
                <a:gd name="T6" fmla="*/ 1 w 8139"/>
                <a:gd name="T7" fmla="*/ 138 h 292"/>
                <a:gd name="T8" fmla="*/ 3 w 8139"/>
                <a:gd name="T9" fmla="*/ 145 h 292"/>
                <a:gd name="T10" fmla="*/ 5 w 8139"/>
                <a:gd name="T11" fmla="*/ 153 h 292"/>
                <a:gd name="T12" fmla="*/ 8 w 8139"/>
                <a:gd name="T13" fmla="*/ 160 h 292"/>
                <a:gd name="T14" fmla="*/ 12 w 8139"/>
                <a:gd name="T15" fmla="*/ 167 h 292"/>
                <a:gd name="T16" fmla="*/ 16 w 8139"/>
                <a:gd name="T17" fmla="*/ 174 h 292"/>
                <a:gd name="T18" fmla="*/ 20 w 8139"/>
                <a:gd name="T19" fmla="*/ 180 h 292"/>
                <a:gd name="T20" fmla="*/ 25 w 8139"/>
                <a:gd name="T21" fmla="*/ 186 h 292"/>
                <a:gd name="T22" fmla="*/ 30 w 8139"/>
                <a:gd name="T23" fmla="*/ 192 h 292"/>
                <a:gd name="T24" fmla="*/ 36 w 8139"/>
                <a:gd name="T25" fmla="*/ 197 h 292"/>
                <a:gd name="T26" fmla="*/ 42 w 8139"/>
                <a:gd name="T27" fmla="*/ 202 h 292"/>
                <a:gd name="T28" fmla="*/ 48 w 8139"/>
                <a:gd name="T29" fmla="*/ 206 h 292"/>
                <a:gd name="T30" fmla="*/ 55 w 8139"/>
                <a:gd name="T31" fmla="*/ 210 h 292"/>
                <a:gd name="T32" fmla="*/ 62 w 8139"/>
                <a:gd name="T33" fmla="*/ 213 h 292"/>
                <a:gd name="T34" fmla="*/ 69 w 8139"/>
                <a:gd name="T35" fmla="*/ 216 h 292"/>
                <a:gd name="T36" fmla="*/ 255 w 8139"/>
                <a:gd name="T37" fmla="*/ 271 h 292"/>
                <a:gd name="T38" fmla="*/ 271 w 8139"/>
                <a:gd name="T39" fmla="*/ 275 h 292"/>
                <a:gd name="T40" fmla="*/ 288 w 8139"/>
                <a:gd name="T41" fmla="*/ 279 h 292"/>
                <a:gd name="T42" fmla="*/ 306 w 8139"/>
                <a:gd name="T43" fmla="*/ 283 h 292"/>
                <a:gd name="T44" fmla="*/ 325 w 8139"/>
                <a:gd name="T45" fmla="*/ 286 h 292"/>
                <a:gd name="T46" fmla="*/ 344 w 8139"/>
                <a:gd name="T47" fmla="*/ 288 h 292"/>
                <a:gd name="T48" fmla="*/ 363 w 8139"/>
                <a:gd name="T49" fmla="*/ 290 h 292"/>
                <a:gd name="T50" fmla="*/ 381 w 8139"/>
                <a:gd name="T51" fmla="*/ 292 h 292"/>
                <a:gd name="T52" fmla="*/ 396 w 8139"/>
                <a:gd name="T53" fmla="*/ 292 h 292"/>
                <a:gd name="T54" fmla="*/ 7742 w 8139"/>
                <a:gd name="T55" fmla="*/ 292 h 292"/>
                <a:gd name="T56" fmla="*/ 7758 w 8139"/>
                <a:gd name="T57" fmla="*/ 292 h 292"/>
                <a:gd name="T58" fmla="*/ 7776 w 8139"/>
                <a:gd name="T59" fmla="*/ 290 h 292"/>
                <a:gd name="T60" fmla="*/ 7794 w 8139"/>
                <a:gd name="T61" fmla="*/ 288 h 292"/>
                <a:gd name="T62" fmla="*/ 7813 w 8139"/>
                <a:gd name="T63" fmla="*/ 286 h 292"/>
                <a:gd name="T64" fmla="*/ 7832 w 8139"/>
                <a:gd name="T65" fmla="*/ 283 h 292"/>
                <a:gd name="T66" fmla="*/ 7851 w 8139"/>
                <a:gd name="T67" fmla="*/ 279 h 292"/>
                <a:gd name="T68" fmla="*/ 7868 w 8139"/>
                <a:gd name="T69" fmla="*/ 275 h 292"/>
                <a:gd name="T70" fmla="*/ 7883 w 8139"/>
                <a:gd name="T71" fmla="*/ 271 h 292"/>
                <a:gd name="T72" fmla="*/ 8070 w 8139"/>
                <a:gd name="T73" fmla="*/ 216 h 292"/>
                <a:gd name="T74" fmla="*/ 8077 w 8139"/>
                <a:gd name="T75" fmla="*/ 213 h 292"/>
                <a:gd name="T76" fmla="*/ 8084 w 8139"/>
                <a:gd name="T77" fmla="*/ 210 h 292"/>
                <a:gd name="T78" fmla="*/ 8091 w 8139"/>
                <a:gd name="T79" fmla="*/ 206 h 292"/>
                <a:gd name="T80" fmla="*/ 8097 w 8139"/>
                <a:gd name="T81" fmla="*/ 202 h 292"/>
                <a:gd name="T82" fmla="*/ 8103 w 8139"/>
                <a:gd name="T83" fmla="*/ 197 h 292"/>
                <a:gd name="T84" fmla="*/ 8109 w 8139"/>
                <a:gd name="T85" fmla="*/ 192 h 292"/>
                <a:gd name="T86" fmla="*/ 8114 w 8139"/>
                <a:gd name="T87" fmla="*/ 186 h 292"/>
                <a:gd name="T88" fmla="*/ 8119 w 8139"/>
                <a:gd name="T89" fmla="*/ 180 h 292"/>
                <a:gd name="T90" fmla="*/ 8123 w 8139"/>
                <a:gd name="T91" fmla="*/ 174 h 292"/>
                <a:gd name="T92" fmla="*/ 8127 w 8139"/>
                <a:gd name="T93" fmla="*/ 167 h 292"/>
                <a:gd name="T94" fmla="*/ 8131 w 8139"/>
                <a:gd name="T95" fmla="*/ 160 h 292"/>
                <a:gd name="T96" fmla="*/ 8134 w 8139"/>
                <a:gd name="T97" fmla="*/ 153 h 292"/>
                <a:gd name="T98" fmla="*/ 8136 w 8139"/>
                <a:gd name="T99" fmla="*/ 145 h 292"/>
                <a:gd name="T100" fmla="*/ 8138 w 8139"/>
                <a:gd name="T101" fmla="*/ 138 h 292"/>
                <a:gd name="T102" fmla="*/ 8139 w 8139"/>
                <a:gd name="T103" fmla="*/ 130 h 292"/>
                <a:gd name="T104" fmla="*/ 8139 w 8139"/>
                <a:gd name="T105" fmla="*/ 122 h 292"/>
                <a:gd name="T106" fmla="*/ 8139 w 8139"/>
                <a:gd name="T107" fmla="*/ 0 h 292"/>
                <a:gd name="T108" fmla="*/ 0 w 8139"/>
                <a:gd name="T10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39" h="292">
                  <a:moveTo>
                    <a:pt x="0" y="0"/>
                  </a:moveTo>
                  <a:lnTo>
                    <a:pt x="0" y="122"/>
                  </a:lnTo>
                  <a:lnTo>
                    <a:pt x="0" y="130"/>
                  </a:lnTo>
                  <a:lnTo>
                    <a:pt x="1" y="138"/>
                  </a:lnTo>
                  <a:lnTo>
                    <a:pt x="3" y="145"/>
                  </a:lnTo>
                  <a:lnTo>
                    <a:pt x="5" y="153"/>
                  </a:lnTo>
                  <a:lnTo>
                    <a:pt x="8" y="160"/>
                  </a:lnTo>
                  <a:lnTo>
                    <a:pt x="12" y="167"/>
                  </a:lnTo>
                  <a:lnTo>
                    <a:pt x="16" y="174"/>
                  </a:lnTo>
                  <a:lnTo>
                    <a:pt x="20" y="180"/>
                  </a:lnTo>
                  <a:lnTo>
                    <a:pt x="25" y="186"/>
                  </a:lnTo>
                  <a:lnTo>
                    <a:pt x="30" y="192"/>
                  </a:lnTo>
                  <a:lnTo>
                    <a:pt x="36" y="197"/>
                  </a:lnTo>
                  <a:lnTo>
                    <a:pt x="42" y="202"/>
                  </a:lnTo>
                  <a:lnTo>
                    <a:pt x="48" y="206"/>
                  </a:lnTo>
                  <a:lnTo>
                    <a:pt x="55" y="210"/>
                  </a:lnTo>
                  <a:lnTo>
                    <a:pt x="62" y="213"/>
                  </a:lnTo>
                  <a:lnTo>
                    <a:pt x="69" y="216"/>
                  </a:lnTo>
                  <a:lnTo>
                    <a:pt x="255" y="271"/>
                  </a:lnTo>
                  <a:lnTo>
                    <a:pt x="271" y="275"/>
                  </a:lnTo>
                  <a:lnTo>
                    <a:pt x="288" y="279"/>
                  </a:lnTo>
                  <a:lnTo>
                    <a:pt x="306" y="283"/>
                  </a:lnTo>
                  <a:lnTo>
                    <a:pt x="325" y="286"/>
                  </a:lnTo>
                  <a:lnTo>
                    <a:pt x="344" y="288"/>
                  </a:lnTo>
                  <a:lnTo>
                    <a:pt x="363" y="290"/>
                  </a:lnTo>
                  <a:lnTo>
                    <a:pt x="381" y="292"/>
                  </a:lnTo>
                  <a:lnTo>
                    <a:pt x="396" y="292"/>
                  </a:lnTo>
                  <a:lnTo>
                    <a:pt x="7742" y="292"/>
                  </a:lnTo>
                  <a:lnTo>
                    <a:pt x="7758" y="292"/>
                  </a:lnTo>
                  <a:lnTo>
                    <a:pt x="7776" y="290"/>
                  </a:lnTo>
                  <a:lnTo>
                    <a:pt x="7794" y="288"/>
                  </a:lnTo>
                  <a:lnTo>
                    <a:pt x="7813" y="286"/>
                  </a:lnTo>
                  <a:lnTo>
                    <a:pt x="7832" y="283"/>
                  </a:lnTo>
                  <a:lnTo>
                    <a:pt x="7851" y="279"/>
                  </a:lnTo>
                  <a:lnTo>
                    <a:pt x="7868" y="275"/>
                  </a:lnTo>
                  <a:lnTo>
                    <a:pt x="7883" y="271"/>
                  </a:lnTo>
                  <a:lnTo>
                    <a:pt x="8070" y="216"/>
                  </a:lnTo>
                  <a:lnTo>
                    <a:pt x="8077" y="213"/>
                  </a:lnTo>
                  <a:lnTo>
                    <a:pt x="8084" y="210"/>
                  </a:lnTo>
                  <a:lnTo>
                    <a:pt x="8091" y="206"/>
                  </a:lnTo>
                  <a:lnTo>
                    <a:pt x="8097" y="202"/>
                  </a:lnTo>
                  <a:lnTo>
                    <a:pt x="8103" y="197"/>
                  </a:lnTo>
                  <a:lnTo>
                    <a:pt x="8109" y="192"/>
                  </a:lnTo>
                  <a:lnTo>
                    <a:pt x="8114" y="186"/>
                  </a:lnTo>
                  <a:lnTo>
                    <a:pt x="8119" y="180"/>
                  </a:lnTo>
                  <a:lnTo>
                    <a:pt x="8123" y="174"/>
                  </a:lnTo>
                  <a:lnTo>
                    <a:pt x="8127" y="167"/>
                  </a:lnTo>
                  <a:lnTo>
                    <a:pt x="8131" y="160"/>
                  </a:lnTo>
                  <a:lnTo>
                    <a:pt x="8134" y="153"/>
                  </a:lnTo>
                  <a:lnTo>
                    <a:pt x="8136" y="145"/>
                  </a:lnTo>
                  <a:lnTo>
                    <a:pt x="8138" y="138"/>
                  </a:lnTo>
                  <a:lnTo>
                    <a:pt x="8139" y="130"/>
                  </a:lnTo>
                  <a:lnTo>
                    <a:pt x="8139" y="122"/>
                  </a:lnTo>
                  <a:lnTo>
                    <a:pt x="8139" y="0"/>
                  </a:lnTo>
                  <a:lnTo>
                    <a:pt x="0"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9" name="Freeform 86">
              <a:extLst>
                <a:ext uri="{FF2B5EF4-FFF2-40B4-BE49-F238E27FC236}">
                  <a16:creationId xmlns="" xmlns:a16="http://schemas.microsoft.com/office/drawing/2014/main" id="{1B0F2945-1A50-4CCD-B522-2DB919C2B40E}"/>
                </a:ext>
              </a:extLst>
            </p:cNvPr>
            <p:cNvSpPr>
              <a:spLocks/>
            </p:cNvSpPr>
            <p:nvPr/>
          </p:nvSpPr>
          <p:spPr bwMode="auto">
            <a:xfrm>
              <a:off x="4642741" y="5354976"/>
              <a:ext cx="536110" cy="40965"/>
            </a:xfrm>
            <a:custGeom>
              <a:avLst/>
              <a:gdLst>
                <a:gd name="T0" fmla="*/ 0 w 1207"/>
                <a:gd name="T1" fmla="*/ 0 h 93"/>
                <a:gd name="T2" fmla="*/ 1 w 1207"/>
                <a:gd name="T3" fmla="*/ 10 h 93"/>
                <a:gd name="T4" fmla="*/ 3 w 1207"/>
                <a:gd name="T5" fmla="*/ 19 h 93"/>
                <a:gd name="T6" fmla="*/ 6 w 1207"/>
                <a:gd name="T7" fmla="*/ 28 h 93"/>
                <a:gd name="T8" fmla="*/ 10 w 1207"/>
                <a:gd name="T9" fmla="*/ 37 h 93"/>
                <a:gd name="T10" fmla="*/ 15 w 1207"/>
                <a:gd name="T11" fmla="*/ 45 h 93"/>
                <a:gd name="T12" fmla="*/ 20 w 1207"/>
                <a:gd name="T13" fmla="*/ 52 h 93"/>
                <a:gd name="T14" fmla="*/ 26 w 1207"/>
                <a:gd name="T15" fmla="*/ 60 h 93"/>
                <a:gd name="T16" fmla="*/ 32 w 1207"/>
                <a:gd name="T17" fmla="*/ 66 h 93"/>
                <a:gd name="T18" fmla="*/ 39 w 1207"/>
                <a:gd name="T19" fmla="*/ 72 h 93"/>
                <a:gd name="T20" fmla="*/ 47 w 1207"/>
                <a:gd name="T21" fmla="*/ 77 h 93"/>
                <a:gd name="T22" fmla="*/ 55 w 1207"/>
                <a:gd name="T23" fmla="*/ 82 h 93"/>
                <a:gd name="T24" fmla="*/ 63 w 1207"/>
                <a:gd name="T25" fmla="*/ 86 h 93"/>
                <a:gd name="T26" fmla="*/ 72 w 1207"/>
                <a:gd name="T27" fmla="*/ 89 h 93"/>
                <a:gd name="T28" fmla="*/ 81 w 1207"/>
                <a:gd name="T29" fmla="*/ 91 h 93"/>
                <a:gd name="T30" fmla="*/ 91 w 1207"/>
                <a:gd name="T31" fmla="*/ 93 h 93"/>
                <a:gd name="T32" fmla="*/ 101 w 1207"/>
                <a:gd name="T33" fmla="*/ 93 h 93"/>
                <a:gd name="T34" fmla="*/ 1105 w 1207"/>
                <a:gd name="T35" fmla="*/ 93 h 93"/>
                <a:gd name="T36" fmla="*/ 1115 w 1207"/>
                <a:gd name="T37" fmla="*/ 93 h 93"/>
                <a:gd name="T38" fmla="*/ 1125 w 1207"/>
                <a:gd name="T39" fmla="*/ 91 h 93"/>
                <a:gd name="T40" fmla="*/ 1135 w 1207"/>
                <a:gd name="T41" fmla="*/ 89 h 93"/>
                <a:gd name="T42" fmla="*/ 1144 w 1207"/>
                <a:gd name="T43" fmla="*/ 86 h 93"/>
                <a:gd name="T44" fmla="*/ 1152 w 1207"/>
                <a:gd name="T45" fmla="*/ 82 h 93"/>
                <a:gd name="T46" fmla="*/ 1160 w 1207"/>
                <a:gd name="T47" fmla="*/ 77 h 93"/>
                <a:gd name="T48" fmla="*/ 1168 w 1207"/>
                <a:gd name="T49" fmla="*/ 72 h 93"/>
                <a:gd name="T50" fmla="*/ 1175 w 1207"/>
                <a:gd name="T51" fmla="*/ 66 h 93"/>
                <a:gd name="T52" fmla="*/ 1181 w 1207"/>
                <a:gd name="T53" fmla="*/ 60 h 93"/>
                <a:gd name="T54" fmla="*/ 1187 w 1207"/>
                <a:gd name="T55" fmla="*/ 52 h 93"/>
                <a:gd name="T56" fmla="*/ 1192 w 1207"/>
                <a:gd name="T57" fmla="*/ 45 h 93"/>
                <a:gd name="T58" fmla="*/ 1197 w 1207"/>
                <a:gd name="T59" fmla="*/ 37 h 93"/>
                <a:gd name="T60" fmla="*/ 1200 w 1207"/>
                <a:gd name="T61" fmla="*/ 28 h 93"/>
                <a:gd name="T62" fmla="*/ 1203 w 1207"/>
                <a:gd name="T63" fmla="*/ 19 h 93"/>
                <a:gd name="T64" fmla="*/ 1206 w 1207"/>
                <a:gd name="T65" fmla="*/ 10 h 93"/>
                <a:gd name="T66" fmla="*/ 1207 w 1207"/>
                <a:gd name="T67" fmla="*/ 0 h 93"/>
                <a:gd name="T68" fmla="*/ 0 w 1207"/>
                <a:gd name="T6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7" h="93">
                  <a:moveTo>
                    <a:pt x="0" y="0"/>
                  </a:moveTo>
                  <a:lnTo>
                    <a:pt x="1" y="10"/>
                  </a:lnTo>
                  <a:lnTo>
                    <a:pt x="3" y="19"/>
                  </a:lnTo>
                  <a:lnTo>
                    <a:pt x="6" y="28"/>
                  </a:lnTo>
                  <a:lnTo>
                    <a:pt x="10" y="37"/>
                  </a:lnTo>
                  <a:lnTo>
                    <a:pt x="15" y="45"/>
                  </a:lnTo>
                  <a:lnTo>
                    <a:pt x="20" y="52"/>
                  </a:lnTo>
                  <a:lnTo>
                    <a:pt x="26" y="60"/>
                  </a:lnTo>
                  <a:lnTo>
                    <a:pt x="32" y="66"/>
                  </a:lnTo>
                  <a:lnTo>
                    <a:pt x="39" y="72"/>
                  </a:lnTo>
                  <a:lnTo>
                    <a:pt x="47" y="77"/>
                  </a:lnTo>
                  <a:lnTo>
                    <a:pt x="55" y="82"/>
                  </a:lnTo>
                  <a:lnTo>
                    <a:pt x="63" y="86"/>
                  </a:lnTo>
                  <a:lnTo>
                    <a:pt x="72" y="89"/>
                  </a:lnTo>
                  <a:lnTo>
                    <a:pt x="81" y="91"/>
                  </a:lnTo>
                  <a:lnTo>
                    <a:pt x="91" y="93"/>
                  </a:lnTo>
                  <a:lnTo>
                    <a:pt x="101" y="93"/>
                  </a:lnTo>
                  <a:lnTo>
                    <a:pt x="1105" y="93"/>
                  </a:lnTo>
                  <a:lnTo>
                    <a:pt x="1115" y="93"/>
                  </a:lnTo>
                  <a:lnTo>
                    <a:pt x="1125" y="91"/>
                  </a:lnTo>
                  <a:lnTo>
                    <a:pt x="1135" y="89"/>
                  </a:lnTo>
                  <a:lnTo>
                    <a:pt x="1144" y="86"/>
                  </a:lnTo>
                  <a:lnTo>
                    <a:pt x="1152" y="82"/>
                  </a:lnTo>
                  <a:lnTo>
                    <a:pt x="1160" y="77"/>
                  </a:lnTo>
                  <a:lnTo>
                    <a:pt x="1168" y="72"/>
                  </a:lnTo>
                  <a:lnTo>
                    <a:pt x="1175" y="66"/>
                  </a:lnTo>
                  <a:lnTo>
                    <a:pt x="1181" y="60"/>
                  </a:lnTo>
                  <a:lnTo>
                    <a:pt x="1187" y="52"/>
                  </a:lnTo>
                  <a:lnTo>
                    <a:pt x="1192" y="45"/>
                  </a:lnTo>
                  <a:lnTo>
                    <a:pt x="1197" y="37"/>
                  </a:lnTo>
                  <a:lnTo>
                    <a:pt x="1200" y="28"/>
                  </a:lnTo>
                  <a:lnTo>
                    <a:pt x="1203" y="19"/>
                  </a:lnTo>
                  <a:lnTo>
                    <a:pt x="1206" y="10"/>
                  </a:lnTo>
                  <a:lnTo>
                    <a:pt x="1207" y="0"/>
                  </a:ln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50" name="Freeform 87">
              <a:extLst>
                <a:ext uri="{FF2B5EF4-FFF2-40B4-BE49-F238E27FC236}">
                  <a16:creationId xmlns="" xmlns:a16="http://schemas.microsoft.com/office/drawing/2014/main" id="{C83A2E2C-70EB-48D4-8E44-5E51026FC429}"/>
                </a:ext>
              </a:extLst>
            </p:cNvPr>
            <p:cNvSpPr>
              <a:spLocks/>
            </p:cNvSpPr>
            <p:nvPr/>
          </p:nvSpPr>
          <p:spPr bwMode="auto">
            <a:xfrm>
              <a:off x="5022115" y="3340554"/>
              <a:ext cx="1394599" cy="2014421"/>
            </a:xfrm>
            <a:custGeom>
              <a:avLst/>
              <a:gdLst>
                <a:gd name="T0" fmla="*/ 3130 w 3130"/>
                <a:gd name="T1" fmla="*/ 4522 h 4522"/>
                <a:gd name="T2" fmla="*/ 1819 w 3130"/>
                <a:gd name="T3" fmla="*/ 4522 h 4522"/>
                <a:gd name="T4" fmla="*/ 1729 w 3130"/>
                <a:gd name="T5" fmla="*/ 4299 h 4522"/>
                <a:gd name="T6" fmla="*/ 2865 w 3130"/>
                <a:gd name="T7" fmla="*/ 4299 h 4522"/>
                <a:gd name="T8" fmla="*/ 2865 w 3130"/>
                <a:gd name="T9" fmla="*/ 289 h 4522"/>
                <a:gd name="T10" fmla="*/ 116 w 3130"/>
                <a:gd name="T11" fmla="*/ 289 h 4522"/>
                <a:gd name="T12" fmla="*/ 0 w 3130"/>
                <a:gd name="T13" fmla="*/ 0 h 4522"/>
                <a:gd name="T14" fmla="*/ 2925 w 3130"/>
                <a:gd name="T15" fmla="*/ 0 h 4522"/>
                <a:gd name="T16" fmla="*/ 2935 w 3130"/>
                <a:gd name="T17" fmla="*/ 0 h 4522"/>
                <a:gd name="T18" fmla="*/ 2945 w 3130"/>
                <a:gd name="T19" fmla="*/ 1 h 4522"/>
                <a:gd name="T20" fmla="*/ 2956 w 3130"/>
                <a:gd name="T21" fmla="*/ 2 h 4522"/>
                <a:gd name="T22" fmla="*/ 2966 w 3130"/>
                <a:gd name="T23" fmla="*/ 4 h 4522"/>
                <a:gd name="T24" fmla="*/ 2985 w 3130"/>
                <a:gd name="T25" fmla="*/ 9 h 4522"/>
                <a:gd name="T26" fmla="*/ 3004 w 3130"/>
                <a:gd name="T27" fmla="*/ 16 h 4522"/>
                <a:gd name="T28" fmla="*/ 3022 w 3130"/>
                <a:gd name="T29" fmla="*/ 24 h 4522"/>
                <a:gd name="T30" fmla="*/ 3038 w 3130"/>
                <a:gd name="T31" fmla="*/ 35 h 4522"/>
                <a:gd name="T32" fmla="*/ 3055 w 3130"/>
                <a:gd name="T33" fmla="*/ 46 h 4522"/>
                <a:gd name="T34" fmla="*/ 3070 w 3130"/>
                <a:gd name="T35" fmla="*/ 60 h 4522"/>
                <a:gd name="T36" fmla="*/ 3083 w 3130"/>
                <a:gd name="T37" fmla="*/ 74 h 4522"/>
                <a:gd name="T38" fmla="*/ 3095 w 3130"/>
                <a:gd name="T39" fmla="*/ 90 h 4522"/>
                <a:gd name="T40" fmla="*/ 3105 w 3130"/>
                <a:gd name="T41" fmla="*/ 107 h 4522"/>
                <a:gd name="T42" fmla="*/ 3113 w 3130"/>
                <a:gd name="T43" fmla="*/ 125 h 4522"/>
                <a:gd name="T44" fmla="*/ 3120 w 3130"/>
                <a:gd name="T45" fmla="*/ 143 h 4522"/>
                <a:gd name="T46" fmla="*/ 3125 w 3130"/>
                <a:gd name="T47" fmla="*/ 163 h 4522"/>
                <a:gd name="T48" fmla="*/ 3127 w 3130"/>
                <a:gd name="T49" fmla="*/ 173 h 4522"/>
                <a:gd name="T50" fmla="*/ 3128 w 3130"/>
                <a:gd name="T51" fmla="*/ 183 h 4522"/>
                <a:gd name="T52" fmla="*/ 3129 w 3130"/>
                <a:gd name="T53" fmla="*/ 193 h 4522"/>
                <a:gd name="T54" fmla="*/ 3130 w 3130"/>
                <a:gd name="T55" fmla="*/ 204 h 4522"/>
                <a:gd name="T56" fmla="*/ 3130 w 3130"/>
                <a:gd name="T57" fmla="*/ 4522 h 4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30" h="4522">
                  <a:moveTo>
                    <a:pt x="3130" y="4522"/>
                  </a:moveTo>
                  <a:lnTo>
                    <a:pt x="1819" y="4522"/>
                  </a:lnTo>
                  <a:lnTo>
                    <a:pt x="1729" y="4299"/>
                  </a:lnTo>
                  <a:lnTo>
                    <a:pt x="2865" y="4299"/>
                  </a:lnTo>
                  <a:lnTo>
                    <a:pt x="2865" y="289"/>
                  </a:lnTo>
                  <a:lnTo>
                    <a:pt x="116" y="289"/>
                  </a:lnTo>
                  <a:lnTo>
                    <a:pt x="0" y="0"/>
                  </a:lnTo>
                  <a:lnTo>
                    <a:pt x="2925" y="0"/>
                  </a:lnTo>
                  <a:lnTo>
                    <a:pt x="2935" y="0"/>
                  </a:lnTo>
                  <a:lnTo>
                    <a:pt x="2945" y="1"/>
                  </a:lnTo>
                  <a:lnTo>
                    <a:pt x="2956" y="2"/>
                  </a:lnTo>
                  <a:lnTo>
                    <a:pt x="2966" y="4"/>
                  </a:lnTo>
                  <a:lnTo>
                    <a:pt x="2985" y="9"/>
                  </a:lnTo>
                  <a:lnTo>
                    <a:pt x="3004" y="16"/>
                  </a:lnTo>
                  <a:lnTo>
                    <a:pt x="3022" y="24"/>
                  </a:lnTo>
                  <a:lnTo>
                    <a:pt x="3038" y="35"/>
                  </a:lnTo>
                  <a:lnTo>
                    <a:pt x="3055" y="46"/>
                  </a:lnTo>
                  <a:lnTo>
                    <a:pt x="3070" y="60"/>
                  </a:lnTo>
                  <a:lnTo>
                    <a:pt x="3083" y="74"/>
                  </a:lnTo>
                  <a:lnTo>
                    <a:pt x="3095" y="90"/>
                  </a:lnTo>
                  <a:lnTo>
                    <a:pt x="3105" y="107"/>
                  </a:lnTo>
                  <a:lnTo>
                    <a:pt x="3113" y="125"/>
                  </a:lnTo>
                  <a:lnTo>
                    <a:pt x="3120" y="143"/>
                  </a:lnTo>
                  <a:lnTo>
                    <a:pt x="3125" y="163"/>
                  </a:lnTo>
                  <a:lnTo>
                    <a:pt x="3127" y="173"/>
                  </a:lnTo>
                  <a:lnTo>
                    <a:pt x="3128" y="183"/>
                  </a:lnTo>
                  <a:lnTo>
                    <a:pt x="3129" y="193"/>
                  </a:lnTo>
                  <a:lnTo>
                    <a:pt x="3130" y="204"/>
                  </a:lnTo>
                  <a:lnTo>
                    <a:pt x="3130" y="4522"/>
                  </a:lnTo>
                  <a:close/>
                </a:path>
              </a:pathLst>
            </a:custGeom>
            <a:solidFill>
              <a:srgbClr val="4551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51" name="Freeform 88">
              <a:extLst>
                <a:ext uri="{FF2B5EF4-FFF2-40B4-BE49-F238E27FC236}">
                  <a16:creationId xmlns="" xmlns:a16="http://schemas.microsoft.com/office/drawing/2014/main" id="{56F98958-2BEA-43F0-A548-F0B92932B6ED}"/>
                </a:ext>
              </a:extLst>
            </p:cNvPr>
            <p:cNvSpPr>
              <a:spLocks/>
            </p:cNvSpPr>
            <p:nvPr/>
          </p:nvSpPr>
          <p:spPr bwMode="auto">
            <a:xfrm>
              <a:off x="5073767" y="3470575"/>
              <a:ext cx="1223614" cy="1784660"/>
            </a:xfrm>
            <a:custGeom>
              <a:avLst/>
              <a:gdLst>
                <a:gd name="T0" fmla="*/ 2749 w 2749"/>
                <a:gd name="T1" fmla="*/ 4010 h 4010"/>
                <a:gd name="T2" fmla="*/ 1613 w 2749"/>
                <a:gd name="T3" fmla="*/ 4010 h 4010"/>
                <a:gd name="T4" fmla="*/ 0 w 2749"/>
                <a:gd name="T5" fmla="*/ 0 h 4010"/>
                <a:gd name="T6" fmla="*/ 2749 w 2749"/>
                <a:gd name="T7" fmla="*/ 0 h 4010"/>
                <a:gd name="T8" fmla="*/ 2749 w 2749"/>
                <a:gd name="T9" fmla="*/ 4010 h 4010"/>
              </a:gdLst>
              <a:ahLst/>
              <a:cxnLst>
                <a:cxn ang="0">
                  <a:pos x="T0" y="T1"/>
                </a:cxn>
                <a:cxn ang="0">
                  <a:pos x="T2" y="T3"/>
                </a:cxn>
                <a:cxn ang="0">
                  <a:pos x="T4" y="T5"/>
                </a:cxn>
                <a:cxn ang="0">
                  <a:pos x="T6" y="T7"/>
                </a:cxn>
                <a:cxn ang="0">
                  <a:pos x="T8" y="T9"/>
                </a:cxn>
              </a:cxnLst>
              <a:rect l="0" t="0" r="r" b="b"/>
              <a:pathLst>
                <a:path w="2749" h="4010">
                  <a:moveTo>
                    <a:pt x="2749" y="4010"/>
                  </a:moveTo>
                  <a:lnTo>
                    <a:pt x="1613" y="4010"/>
                  </a:lnTo>
                  <a:lnTo>
                    <a:pt x="0" y="0"/>
                  </a:lnTo>
                  <a:lnTo>
                    <a:pt x="2749" y="0"/>
                  </a:lnTo>
                  <a:lnTo>
                    <a:pt x="2749" y="4010"/>
                  </a:lnTo>
                  <a:close/>
                </a:path>
              </a:pathLst>
            </a:custGeom>
            <a:solidFill>
              <a:schemeClr val="bg1">
                <a:alpha val="28000"/>
              </a:schemeClr>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grpSp>
        <p:nvGrpSpPr>
          <p:cNvPr id="58" name="Group 57">
            <a:extLst>
              <a:ext uri="{FF2B5EF4-FFF2-40B4-BE49-F238E27FC236}">
                <a16:creationId xmlns="" xmlns:a16="http://schemas.microsoft.com/office/drawing/2014/main" id="{41E9AC49-B09D-4B7C-B3DF-C91770D191A1}"/>
              </a:ext>
            </a:extLst>
          </p:cNvPr>
          <p:cNvGrpSpPr/>
          <p:nvPr/>
        </p:nvGrpSpPr>
        <p:grpSpPr>
          <a:xfrm>
            <a:off x="9103907" y="4321360"/>
            <a:ext cx="898768" cy="899646"/>
            <a:chOff x="698500" y="1562100"/>
            <a:chExt cx="3520591" cy="3524030"/>
          </a:xfrm>
        </p:grpSpPr>
        <p:sp>
          <p:nvSpPr>
            <p:cNvPr id="59" name="Freeform 34">
              <a:extLst>
                <a:ext uri="{FF2B5EF4-FFF2-40B4-BE49-F238E27FC236}">
                  <a16:creationId xmlns="" xmlns:a16="http://schemas.microsoft.com/office/drawing/2014/main" id="{AEA56961-82DF-4F9E-8A8A-7700B84460F9}"/>
                </a:ext>
              </a:extLst>
            </p:cNvPr>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60" name="Oval 59">
              <a:extLst>
                <a:ext uri="{FF2B5EF4-FFF2-40B4-BE49-F238E27FC236}">
                  <a16:creationId xmlns="" xmlns:a16="http://schemas.microsoft.com/office/drawing/2014/main" id="{4B5846E5-C96B-4B67-B77D-C3380495C6C7}"/>
                </a:ext>
              </a:extLst>
            </p:cNvPr>
            <p:cNvSpPr/>
            <p:nvPr/>
          </p:nvSpPr>
          <p:spPr>
            <a:xfrm>
              <a:off x="1195145"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grpSp>
      <p:grpSp>
        <p:nvGrpSpPr>
          <p:cNvPr id="61" name="Group 60">
            <a:extLst>
              <a:ext uri="{FF2B5EF4-FFF2-40B4-BE49-F238E27FC236}">
                <a16:creationId xmlns="" xmlns:a16="http://schemas.microsoft.com/office/drawing/2014/main" id="{E0BCCE67-45D6-488C-8A15-11FFF0DEADC0}"/>
              </a:ext>
            </a:extLst>
          </p:cNvPr>
          <p:cNvGrpSpPr/>
          <p:nvPr/>
        </p:nvGrpSpPr>
        <p:grpSpPr>
          <a:xfrm>
            <a:off x="9903920" y="4862904"/>
            <a:ext cx="674309" cy="674968"/>
            <a:chOff x="698500" y="1562100"/>
            <a:chExt cx="3520591" cy="3524030"/>
          </a:xfrm>
        </p:grpSpPr>
        <p:sp>
          <p:nvSpPr>
            <p:cNvPr id="62" name="Freeform 34">
              <a:extLst>
                <a:ext uri="{FF2B5EF4-FFF2-40B4-BE49-F238E27FC236}">
                  <a16:creationId xmlns="" xmlns:a16="http://schemas.microsoft.com/office/drawing/2014/main" id="{F1D3964F-3FE4-43E1-8DB8-8BE6FCC41054}"/>
                </a:ext>
              </a:extLst>
            </p:cNvPr>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63" name="Oval 62">
              <a:extLst>
                <a:ext uri="{FF2B5EF4-FFF2-40B4-BE49-F238E27FC236}">
                  <a16:creationId xmlns="" xmlns:a16="http://schemas.microsoft.com/office/drawing/2014/main" id="{DD2E4395-1B6A-483E-867B-E850BF6DB1EE}"/>
                </a:ext>
              </a:extLst>
            </p:cNvPr>
            <p:cNvSpPr/>
            <p:nvPr/>
          </p:nvSpPr>
          <p:spPr>
            <a:xfrm>
              <a:off x="1195146"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grpSp>
      <p:grpSp>
        <p:nvGrpSpPr>
          <p:cNvPr id="64" name="Group 63">
            <a:extLst>
              <a:ext uri="{FF2B5EF4-FFF2-40B4-BE49-F238E27FC236}">
                <a16:creationId xmlns="" xmlns:a16="http://schemas.microsoft.com/office/drawing/2014/main" id="{BB66D76F-34A8-4B0B-952F-89B83C97E8B2}"/>
              </a:ext>
            </a:extLst>
          </p:cNvPr>
          <p:cNvGrpSpPr/>
          <p:nvPr/>
        </p:nvGrpSpPr>
        <p:grpSpPr>
          <a:xfrm>
            <a:off x="9452832" y="5246437"/>
            <a:ext cx="495188" cy="495672"/>
            <a:chOff x="698500" y="1562100"/>
            <a:chExt cx="3520591" cy="3524030"/>
          </a:xfrm>
        </p:grpSpPr>
        <p:sp>
          <p:nvSpPr>
            <p:cNvPr id="65" name="Freeform 98">
              <a:extLst>
                <a:ext uri="{FF2B5EF4-FFF2-40B4-BE49-F238E27FC236}">
                  <a16:creationId xmlns="" xmlns:a16="http://schemas.microsoft.com/office/drawing/2014/main" id="{6763AB45-CBDF-4AC2-9CD5-A4572C4402B4}"/>
                </a:ext>
              </a:extLst>
            </p:cNvPr>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66" name="Oval 65">
              <a:extLst>
                <a:ext uri="{FF2B5EF4-FFF2-40B4-BE49-F238E27FC236}">
                  <a16:creationId xmlns="" xmlns:a16="http://schemas.microsoft.com/office/drawing/2014/main" id="{D21AAA79-1FCF-48E3-BA62-7F21534C8871}"/>
                </a:ext>
              </a:extLst>
            </p:cNvPr>
            <p:cNvSpPr/>
            <p:nvPr/>
          </p:nvSpPr>
          <p:spPr>
            <a:xfrm>
              <a:off x="1195146"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grpSp>
      <p:sp>
        <p:nvSpPr>
          <p:cNvPr id="3" name="TextBox 2">
            <a:extLst>
              <a:ext uri="{FF2B5EF4-FFF2-40B4-BE49-F238E27FC236}">
                <a16:creationId xmlns="" xmlns:a16="http://schemas.microsoft.com/office/drawing/2014/main" id="{637A2084-99F8-4312-984E-C8C9974343C0}"/>
              </a:ext>
            </a:extLst>
          </p:cNvPr>
          <p:cNvSpPr txBox="1"/>
          <p:nvPr/>
        </p:nvSpPr>
        <p:spPr>
          <a:xfrm>
            <a:off x="6048104" y="2442754"/>
            <a:ext cx="3749040" cy="1569660"/>
          </a:xfrm>
          <a:prstGeom prst="rect">
            <a:avLst/>
          </a:prstGeom>
          <a:noFill/>
        </p:spPr>
        <p:txBody>
          <a:bodyPr wrap="square" rtlCol="0">
            <a:spAutoFit/>
          </a:bodyPr>
          <a:lstStyle/>
          <a:p>
            <a:pPr algn="ctr"/>
            <a:r>
              <a:rPr lang="en-US" sz="3200" dirty="0" smtClean="0">
                <a:solidFill>
                  <a:schemeClr val="bg1"/>
                </a:solidFill>
              </a:rPr>
              <a:t>Bio-</a:t>
            </a:r>
            <a:r>
              <a:rPr lang="en-US" sz="3200" dirty="0" smtClean="0">
                <a:solidFill>
                  <a:schemeClr val="bg1"/>
                </a:solidFill>
              </a:rPr>
              <a:t>Waste Management  </a:t>
            </a:r>
            <a:r>
              <a:rPr lang="en-US" sz="3200" dirty="0" smtClean="0">
                <a:solidFill>
                  <a:schemeClr val="bg1"/>
                </a:solidFill>
              </a:rPr>
              <a:t>System</a:t>
            </a:r>
            <a:endParaRPr lang="en-IN" sz="3200" dirty="0">
              <a:solidFill>
                <a:schemeClr val="bg1"/>
              </a:solidFill>
            </a:endParaRPr>
          </a:p>
        </p:txBody>
      </p:sp>
      <p:pic>
        <p:nvPicPr>
          <p:cNvPr id="2" name="Picture 2" descr="F:\Downloads\KEIL-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8237" y="976514"/>
            <a:ext cx="4044443" cy="23967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858792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DA3926E-6C52-4F2A-94BC-7CC8AF1D0EC4}"/>
              </a:ext>
            </a:extLst>
          </p:cNvPr>
          <p:cNvSpPr>
            <a:spLocks noGrp="1"/>
          </p:cNvSpPr>
          <p:nvPr/>
        </p:nvSpPr>
        <p:spPr>
          <a:xfrm>
            <a:off x="148106" y="548964"/>
            <a:ext cx="9875788" cy="552956"/>
          </a:xfrm>
          <a:prstGeom prst="rect">
            <a:avLst/>
          </a:prstGeom>
        </p:spPr>
        <p:txBody>
          <a:bodyPr wrap="square" anchor="t" anchorCtr="0">
            <a:noAutofit/>
          </a:bodyPr>
          <a:lstStyle>
            <a:lvl1pPr algn="ctr" defTabSz="914400" rtl="0" eaLnBrk="1" latinLnBrk="0" hangingPunct="1">
              <a:lnSpc>
                <a:spcPct val="90000"/>
              </a:lnSpc>
              <a:spcBef>
                <a:spcPct val="0"/>
              </a:spcBef>
              <a:buNone/>
              <a:defRPr sz="4400" b="0" i="0" kern="1200">
                <a:solidFill>
                  <a:schemeClr val="tx1">
                    <a:lumMod val="65000"/>
                    <a:lumOff val="35000"/>
                  </a:schemeClr>
                </a:solidFill>
                <a:latin typeface="Neris Thin" panose="00000300000000000000" pitchFamily="50" charset="0"/>
                <a:ea typeface="Gulim" pitchFamily="34" charset="-127"/>
                <a:cs typeface="+mj-cs"/>
              </a:defRPr>
            </a:lvl1pPr>
          </a:lstStyle>
          <a:p>
            <a:pPr algn="l"/>
            <a:r>
              <a:rPr lang="en-US" sz="3200" dirty="0" smtClean="0">
                <a:solidFill>
                  <a:schemeClr val="tx1"/>
                </a:solidFill>
              </a:rPr>
              <a:t>5.Waste Receipt Scanning at KEIL</a:t>
            </a:r>
            <a:endParaRPr lang="en-US" sz="3200" dirty="0">
              <a:solidFill>
                <a:schemeClr val="tx1"/>
              </a:solidFill>
            </a:endParaRPr>
          </a:p>
        </p:txBody>
      </p:sp>
      <p:sp>
        <p:nvSpPr>
          <p:cNvPr id="4" name="Rectangle 3"/>
          <p:cNvSpPr/>
          <p:nvPr/>
        </p:nvSpPr>
        <p:spPr>
          <a:xfrm>
            <a:off x="391063" y="1101920"/>
            <a:ext cx="9572445" cy="923330"/>
          </a:xfrm>
          <a:prstGeom prst="rect">
            <a:avLst/>
          </a:prstGeom>
        </p:spPr>
        <p:txBody>
          <a:bodyPr wrap="square">
            <a:spAutoFit/>
          </a:bodyPr>
          <a:lstStyle/>
          <a:p>
            <a:r>
              <a:rPr lang="en-IN" dirty="0"/>
              <a:t>Once waste bag received at the KEIL using this option in HHT user will scan the barcode and will capture the weight from the weighting machine or can enter manually, user will get bag colour indication in the application screen after scanning the bag for verification. </a:t>
            </a:r>
          </a:p>
        </p:txBody>
      </p:sp>
      <p:pic>
        <p:nvPicPr>
          <p:cNvPr id="6146" name="Picture 2" descr="F:\Downloads\WhatsApp Image 2021-04-16 at 4.54.32 PM.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3698" y="1912668"/>
            <a:ext cx="1975449" cy="42801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129440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DA3926E-6C52-4F2A-94BC-7CC8AF1D0EC4}"/>
              </a:ext>
            </a:extLst>
          </p:cNvPr>
          <p:cNvSpPr>
            <a:spLocks noGrp="1"/>
          </p:cNvSpPr>
          <p:nvPr/>
        </p:nvSpPr>
        <p:spPr>
          <a:xfrm>
            <a:off x="148106" y="548964"/>
            <a:ext cx="9875788" cy="552956"/>
          </a:xfrm>
          <a:prstGeom prst="rect">
            <a:avLst/>
          </a:prstGeom>
        </p:spPr>
        <p:txBody>
          <a:bodyPr wrap="square" anchor="t" anchorCtr="0">
            <a:noAutofit/>
          </a:bodyPr>
          <a:lstStyle>
            <a:lvl1pPr algn="ctr" defTabSz="914400" rtl="0" eaLnBrk="1" latinLnBrk="0" hangingPunct="1">
              <a:lnSpc>
                <a:spcPct val="90000"/>
              </a:lnSpc>
              <a:spcBef>
                <a:spcPct val="0"/>
              </a:spcBef>
              <a:buNone/>
              <a:defRPr sz="4400" b="0" i="0" kern="1200">
                <a:solidFill>
                  <a:schemeClr val="tx1">
                    <a:lumMod val="65000"/>
                    <a:lumOff val="35000"/>
                  </a:schemeClr>
                </a:solidFill>
                <a:latin typeface="Neris Thin" panose="00000300000000000000" pitchFamily="50" charset="0"/>
                <a:ea typeface="Gulim" pitchFamily="34" charset="-127"/>
                <a:cs typeface="+mj-cs"/>
              </a:defRPr>
            </a:lvl1pPr>
          </a:lstStyle>
          <a:p>
            <a:pPr algn="l"/>
            <a:r>
              <a:rPr lang="en-US" sz="3200" dirty="0" smtClean="0">
                <a:solidFill>
                  <a:schemeClr val="tx1"/>
                </a:solidFill>
              </a:rPr>
              <a:t>6.Disposal Scanning at KEIL</a:t>
            </a:r>
            <a:endParaRPr lang="en-US" sz="3200" dirty="0">
              <a:solidFill>
                <a:schemeClr val="tx1"/>
              </a:solidFill>
            </a:endParaRPr>
          </a:p>
        </p:txBody>
      </p:sp>
      <p:sp>
        <p:nvSpPr>
          <p:cNvPr id="4" name="Rectangle 3"/>
          <p:cNvSpPr/>
          <p:nvPr/>
        </p:nvSpPr>
        <p:spPr>
          <a:xfrm>
            <a:off x="391063" y="1101920"/>
            <a:ext cx="9572445" cy="646331"/>
          </a:xfrm>
          <a:prstGeom prst="rect">
            <a:avLst/>
          </a:prstGeom>
        </p:spPr>
        <p:txBody>
          <a:bodyPr wrap="square">
            <a:spAutoFit/>
          </a:bodyPr>
          <a:lstStyle/>
          <a:p>
            <a:r>
              <a:rPr lang="en-IN" dirty="0"/>
              <a:t>Received bags will scan before disposal at the KEIL using this option with HHT. User will scan the barcode. Data will save to online server with below details. </a:t>
            </a:r>
          </a:p>
        </p:txBody>
      </p:sp>
      <p:pic>
        <p:nvPicPr>
          <p:cNvPr id="7170" name="Picture 2" descr="F:\Downloads\WhatsApp Image 2021-04-16 at 4.54.31 PM(1).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78264" y="1748251"/>
            <a:ext cx="2998041" cy="41665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497055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DA3926E-6C52-4F2A-94BC-7CC8AF1D0EC4}"/>
              </a:ext>
            </a:extLst>
          </p:cNvPr>
          <p:cNvSpPr>
            <a:spLocks noGrp="1"/>
          </p:cNvSpPr>
          <p:nvPr/>
        </p:nvSpPr>
        <p:spPr>
          <a:xfrm>
            <a:off x="148106" y="548964"/>
            <a:ext cx="9875788" cy="552956"/>
          </a:xfrm>
          <a:prstGeom prst="rect">
            <a:avLst/>
          </a:prstGeom>
        </p:spPr>
        <p:txBody>
          <a:bodyPr wrap="square" anchor="t" anchorCtr="0">
            <a:noAutofit/>
          </a:bodyPr>
          <a:lstStyle>
            <a:lvl1pPr algn="ctr" defTabSz="914400" rtl="0" eaLnBrk="1" latinLnBrk="0" hangingPunct="1">
              <a:lnSpc>
                <a:spcPct val="90000"/>
              </a:lnSpc>
              <a:spcBef>
                <a:spcPct val="0"/>
              </a:spcBef>
              <a:buNone/>
              <a:defRPr sz="4400" b="0" i="0" kern="1200">
                <a:solidFill>
                  <a:schemeClr val="tx1">
                    <a:lumMod val="65000"/>
                    <a:lumOff val="35000"/>
                  </a:schemeClr>
                </a:solidFill>
                <a:latin typeface="Neris Thin" panose="00000300000000000000" pitchFamily="50" charset="0"/>
                <a:ea typeface="Gulim" pitchFamily="34" charset="-127"/>
                <a:cs typeface="+mj-cs"/>
              </a:defRPr>
            </a:lvl1pPr>
          </a:lstStyle>
          <a:p>
            <a:pPr algn="l"/>
            <a:r>
              <a:rPr lang="en-US" sz="3200" dirty="0" smtClean="0">
                <a:solidFill>
                  <a:schemeClr val="tx1"/>
                </a:solidFill>
              </a:rPr>
              <a:t>7.Vehicle Dashboard</a:t>
            </a:r>
            <a:endParaRPr lang="en-US" sz="3200" dirty="0">
              <a:solidFill>
                <a:schemeClr val="tx1"/>
              </a:solidFill>
            </a:endParaRPr>
          </a:p>
        </p:txBody>
      </p:sp>
      <p:sp>
        <p:nvSpPr>
          <p:cNvPr id="4" name="Rectangle 3"/>
          <p:cNvSpPr/>
          <p:nvPr/>
        </p:nvSpPr>
        <p:spPr>
          <a:xfrm>
            <a:off x="391063" y="1101920"/>
            <a:ext cx="9572445" cy="369332"/>
          </a:xfrm>
          <a:prstGeom prst="rect">
            <a:avLst/>
          </a:prstGeom>
        </p:spPr>
        <p:txBody>
          <a:bodyPr wrap="square">
            <a:spAutoFit/>
          </a:bodyPr>
          <a:lstStyle/>
          <a:p>
            <a:r>
              <a:rPr lang="en-IN" dirty="0" smtClean="0"/>
              <a:t>Live </a:t>
            </a:r>
            <a:r>
              <a:rPr lang="en-IN" dirty="0"/>
              <a:t>tracking of wastage collection with GPS against each vehicle.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900" y="1997075"/>
            <a:ext cx="11506200" cy="286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0831532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063" y="679246"/>
            <a:ext cx="9572445" cy="646331"/>
          </a:xfrm>
          <a:prstGeom prst="rect">
            <a:avLst/>
          </a:prstGeom>
        </p:spPr>
        <p:txBody>
          <a:bodyPr wrap="square">
            <a:spAutoFit/>
          </a:bodyPr>
          <a:lstStyle/>
          <a:p>
            <a:r>
              <a:rPr lang="en-IN" dirty="0" smtClean="0"/>
              <a:t>User can also show the route maps against each vehicles when clicking View Detail Map button on above screen. The map blue prit screen is below.</a:t>
            </a:r>
            <a:endParaRPr lang="en-IN"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00747" y="1852613"/>
            <a:ext cx="5553075" cy="3152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9219807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8794" y="1622737"/>
            <a:ext cx="8770513" cy="4247317"/>
          </a:xfrm>
          <a:prstGeom prst="rect">
            <a:avLst/>
          </a:prstGeom>
          <a:noFill/>
        </p:spPr>
        <p:txBody>
          <a:bodyPr wrap="square" rtlCol="0">
            <a:spAutoFit/>
          </a:bodyPr>
          <a:lstStyle/>
          <a:p>
            <a:pPr marL="285750" indent="-285750">
              <a:buFont typeface="Wingdings" pitchFamily="2" charset="2"/>
              <a:buChar char="§"/>
            </a:pPr>
            <a:r>
              <a:rPr lang="en-US" dirty="0" smtClean="0"/>
              <a:t>The solution given by Stallion given start to end traceability of the waste collected from HCF, Receipt and waster treatment center till disposal</a:t>
            </a:r>
          </a:p>
          <a:p>
            <a:pPr marL="285750" indent="-285750"/>
            <a:endParaRPr lang="en-US" dirty="0" smtClean="0"/>
          </a:p>
          <a:p>
            <a:pPr marL="285750" indent="-285750">
              <a:buFont typeface="Wingdings" pitchFamily="2" charset="2"/>
              <a:buChar char="§"/>
            </a:pPr>
            <a:r>
              <a:rPr lang="en-US" dirty="0" smtClean="0"/>
              <a:t>Automated report generation for daily collection and filing to CPCB become and easy process</a:t>
            </a:r>
            <a:endParaRPr lang="en-US" dirty="0" smtClean="0"/>
          </a:p>
          <a:p>
            <a:pPr marL="285750" indent="-285750">
              <a:buFont typeface="Wingdings" pitchFamily="2" charset="2"/>
              <a:buChar char="§"/>
            </a:pPr>
            <a:endParaRPr lang="en-US" dirty="0" smtClean="0"/>
          </a:p>
          <a:p>
            <a:pPr marL="285750" indent="-285750">
              <a:buFont typeface="Wingdings" pitchFamily="2" charset="2"/>
              <a:buChar char="§"/>
            </a:pPr>
            <a:r>
              <a:rPr lang="en-US" dirty="0" smtClean="0"/>
              <a:t>They were having strict rules for keeping the collected waste bags it was actually not following properly before. But as our software implemented there, the process is going smoothly.</a:t>
            </a:r>
          </a:p>
          <a:p>
            <a:pPr marL="285750" indent="-285750">
              <a:buFont typeface="Wingdings" pitchFamily="2" charset="2"/>
              <a:buChar char="§"/>
            </a:pPr>
            <a:endParaRPr lang="en-US" dirty="0"/>
          </a:p>
          <a:p>
            <a:pPr marL="285750" indent="-285750">
              <a:buFont typeface="Wingdings" pitchFamily="2" charset="2"/>
              <a:buChar char="§"/>
            </a:pPr>
            <a:r>
              <a:rPr lang="en-US" dirty="0" smtClean="0"/>
              <a:t>Alerts from system to concern team over email in  case of over due in disposal based on waste category</a:t>
            </a:r>
            <a:endParaRPr lang="en-US" dirty="0" smtClean="0"/>
          </a:p>
          <a:p>
            <a:pPr marL="285750" indent="-285750">
              <a:buFont typeface="Wingdings" pitchFamily="2" charset="2"/>
              <a:buChar char="§"/>
            </a:pPr>
            <a:endParaRPr lang="en-US" dirty="0"/>
          </a:p>
          <a:p>
            <a:pPr marL="285750" indent="-285750">
              <a:buFont typeface="Wingdings" pitchFamily="2" charset="2"/>
              <a:buChar char="§"/>
            </a:pPr>
            <a:r>
              <a:rPr lang="en-US" dirty="0" smtClean="0"/>
              <a:t>Monitoring of the truck movement from central office</a:t>
            </a:r>
            <a:endParaRPr lang="en-US" dirty="0" smtClean="0"/>
          </a:p>
          <a:p>
            <a:pPr marL="285750" indent="-285750">
              <a:buFont typeface="Wingdings" pitchFamily="2" charset="2"/>
              <a:buChar char="§"/>
            </a:pPr>
            <a:endParaRPr lang="en-US" dirty="0" smtClean="0"/>
          </a:p>
        </p:txBody>
      </p:sp>
      <p:sp>
        <p:nvSpPr>
          <p:cNvPr id="5" name="Title 1">
            <a:extLst>
              <a:ext uri="{FF2B5EF4-FFF2-40B4-BE49-F238E27FC236}">
                <a16:creationId xmlns:a16="http://schemas.microsoft.com/office/drawing/2014/main" xmlns="" id="{BDA3926E-6C52-4F2A-94BC-7CC8AF1D0EC4}"/>
              </a:ext>
            </a:extLst>
          </p:cNvPr>
          <p:cNvSpPr>
            <a:spLocks noGrp="1"/>
          </p:cNvSpPr>
          <p:nvPr/>
        </p:nvSpPr>
        <p:spPr>
          <a:xfrm>
            <a:off x="148106" y="573355"/>
            <a:ext cx="10431888" cy="767798"/>
          </a:xfrm>
          <a:prstGeom prst="rect">
            <a:avLst/>
          </a:prstGeom>
        </p:spPr>
        <p:txBody>
          <a:bodyPr wrap="square" anchor="t" anchorCtr="0">
            <a:noAutofit/>
          </a:bodyPr>
          <a:lstStyle>
            <a:lvl1pPr algn="ctr" defTabSz="914400" rtl="0" eaLnBrk="1" latinLnBrk="0" hangingPunct="1">
              <a:lnSpc>
                <a:spcPct val="90000"/>
              </a:lnSpc>
              <a:spcBef>
                <a:spcPct val="0"/>
              </a:spcBef>
              <a:buNone/>
              <a:defRPr sz="4400" b="0" i="0" kern="1200">
                <a:solidFill>
                  <a:schemeClr val="tx1">
                    <a:lumMod val="65000"/>
                    <a:lumOff val="35000"/>
                  </a:schemeClr>
                </a:solidFill>
                <a:latin typeface="Neris Thin" panose="00000300000000000000" pitchFamily="50" charset="0"/>
                <a:ea typeface="Gulim" pitchFamily="34" charset="-127"/>
                <a:cs typeface="+mj-cs"/>
              </a:defRPr>
            </a:lvl1pPr>
          </a:lstStyle>
          <a:p>
            <a:r>
              <a:rPr lang="en-US" sz="4000" dirty="0" smtClean="0"/>
              <a:t>Result</a:t>
            </a:r>
            <a:endParaRPr lang="en-US" sz="4000" dirty="0"/>
          </a:p>
        </p:txBody>
      </p:sp>
    </p:spTree>
    <p:extLst>
      <p:ext uri="{BB962C8B-B14F-4D97-AF65-F5344CB8AC3E}">
        <p14:creationId xmlns:p14="http://schemas.microsoft.com/office/powerpoint/2010/main" xmlns="" val="114882338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Downloads\KEIL-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76193" y="1847490"/>
            <a:ext cx="4616712" cy="27358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909783" y="1622736"/>
            <a:ext cx="8770513" cy="3693319"/>
          </a:xfrm>
          <a:prstGeom prst="rect">
            <a:avLst/>
          </a:prstGeom>
          <a:noFill/>
        </p:spPr>
        <p:txBody>
          <a:bodyPr wrap="square" rtlCol="0">
            <a:spAutoFit/>
          </a:bodyPr>
          <a:lstStyle/>
          <a:p>
            <a:pPr marL="285750" indent="-285750">
              <a:buFont typeface="Wingdings" pitchFamily="2" charset="2"/>
              <a:buChar char="§"/>
            </a:pPr>
            <a:r>
              <a:rPr lang="en-US" dirty="0" smtClean="0"/>
              <a:t>Stallion </a:t>
            </a:r>
            <a:r>
              <a:rPr lang="en-US" dirty="0" smtClean="0"/>
              <a:t>Bio waste management software</a:t>
            </a:r>
            <a:endParaRPr lang="en-US" dirty="0" smtClean="0"/>
          </a:p>
          <a:p>
            <a:pPr marL="285750" indent="-285750">
              <a:buFont typeface="Wingdings" pitchFamily="2" charset="2"/>
              <a:buChar char="§"/>
            </a:pPr>
            <a:endParaRPr lang="en-US" dirty="0" smtClean="0"/>
          </a:p>
          <a:p>
            <a:pPr marL="285750" indent="-285750">
              <a:buFont typeface="Wingdings" pitchFamily="2" charset="2"/>
              <a:buChar char="§"/>
            </a:pPr>
            <a:r>
              <a:rPr lang="en-US" dirty="0" smtClean="0"/>
              <a:t>Android mobile devices</a:t>
            </a:r>
          </a:p>
          <a:p>
            <a:pPr marL="285750" indent="-285750">
              <a:buFont typeface="Wingdings" pitchFamily="2" charset="2"/>
              <a:buChar char="§"/>
            </a:pPr>
            <a:endParaRPr lang="en-US" dirty="0" smtClean="0"/>
          </a:p>
          <a:p>
            <a:pPr marL="285750" indent="-285750">
              <a:buFont typeface="Wingdings" pitchFamily="2" charset="2"/>
              <a:buChar char="§"/>
            </a:pPr>
            <a:r>
              <a:rPr lang="en-US" dirty="0" smtClean="0"/>
              <a:t>Barcode Printer</a:t>
            </a:r>
          </a:p>
          <a:p>
            <a:pPr marL="285750" indent="-285750">
              <a:buFont typeface="Wingdings" pitchFamily="2" charset="2"/>
              <a:buChar char="§"/>
            </a:pPr>
            <a:endParaRPr lang="en-US" dirty="0" smtClean="0"/>
          </a:p>
          <a:p>
            <a:pPr marL="285750" indent="-285750">
              <a:buFont typeface="Wingdings" pitchFamily="2" charset="2"/>
              <a:buChar char="§"/>
            </a:pPr>
            <a:r>
              <a:rPr lang="en-US" dirty="0" smtClean="0"/>
              <a:t>Labels And Ribbon</a:t>
            </a:r>
          </a:p>
          <a:p>
            <a:pPr marL="285750" indent="-285750">
              <a:buFont typeface="Wingdings" pitchFamily="2" charset="2"/>
              <a:buChar char="§"/>
            </a:pPr>
            <a:endParaRPr lang="en-US" dirty="0" smtClean="0"/>
          </a:p>
          <a:p>
            <a:pPr marL="285750" indent="-285750">
              <a:buFont typeface="Wingdings" pitchFamily="2" charset="2"/>
              <a:buChar char="§"/>
            </a:pPr>
            <a:r>
              <a:rPr lang="en-US" dirty="0" smtClean="0"/>
              <a:t>Weighing Machine</a:t>
            </a:r>
          </a:p>
          <a:p>
            <a:pPr marL="285750" indent="-285750">
              <a:buFont typeface="Wingdings" pitchFamily="2" charset="2"/>
              <a:buChar char="§"/>
            </a:pPr>
            <a:endParaRPr lang="en-US" dirty="0" smtClean="0"/>
          </a:p>
          <a:p>
            <a:pPr marL="285750" indent="-285750">
              <a:buFont typeface="Wingdings" pitchFamily="2" charset="2"/>
              <a:buChar char="§"/>
            </a:pPr>
            <a:r>
              <a:rPr lang="en-US" dirty="0" smtClean="0"/>
              <a:t>GPS </a:t>
            </a:r>
            <a:r>
              <a:rPr lang="en-US" dirty="0" smtClean="0"/>
              <a:t>Devices</a:t>
            </a:r>
            <a:endParaRPr lang="en-US" dirty="0" smtClean="0"/>
          </a:p>
          <a:p>
            <a:pPr marL="285750" indent="-285750">
              <a:buFont typeface="Wingdings" pitchFamily="2" charset="2"/>
              <a:buChar char="§"/>
            </a:pPr>
            <a:endParaRPr lang="en-US" dirty="0" smtClean="0"/>
          </a:p>
          <a:p>
            <a:pPr marL="285750" indent="-285750">
              <a:buFont typeface="Wingdings" pitchFamily="2" charset="2"/>
              <a:buChar char="§"/>
            </a:pPr>
            <a:endParaRPr lang="en-US" dirty="0" smtClean="0"/>
          </a:p>
        </p:txBody>
      </p:sp>
      <p:sp>
        <p:nvSpPr>
          <p:cNvPr id="5" name="Title 1">
            <a:extLst>
              <a:ext uri="{FF2B5EF4-FFF2-40B4-BE49-F238E27FC236}">
                <a16:creationId xmlns:a16="http://schemas.microsoft.com/office/drawing/2014/main" xmlns="" id="{BDA3926E-6C52-4F2A-94BC-7CC8AF1D0EC4}"/>
              </a:ext>
            </a:extLst>
          </p:cNvPr>
          <p:cNvSpPr>
            <a:spLocks noGrp="1"/>
          </p:cNvSpPr>
          <p:nvPr/>
        </p:nvSpPr>
        <p:spPr>
          <a:xfrm>
            <a:off x="148106" y="573355"/>
            <a:ext cx="10431888" cy="767798"/>
          </a:xfrm>
          <a:prstGeom prst="rect">
            <a:avLst/>
          </a:prstGeom>
        </p:spPr>
        <p:txBody>
          <a:bodyPr wrap="square" anchor="t" anchorCtr="0">
            <a:noAutofit/>
          </a:bodyPr>
          <a:lstStyle>
            <a:lvl1pPr algn="ctr" defTabSz="914400" rtl="0" eaLnBrk="1" latinLnBrk="0" hangingPunct="1">
              <a:lnSpc>
                <a:spcPct val="90000"/>
              </a:lnSpc>
              <a:spcBef>
                <a:spcPct val="0"/>
              </a:spcBef>
              <a:buNone/>
              <a:defRPr sz="4400" b="0" i="0" kern="1200">
                <a:solidFill>
                  <a:schemeClr val="tx1">
                    <a:lumMod val="65000"/>
                    <a:lumOff val="35000"/>
                  </a:schemeClr>
                </a:solidFill>
                <a:latin typeface="Neris Thin" panose="00000300000000000000" pitchFamily="50" charset="0"/>
                <a:ea typeface="Gulim" pitchFamily="34" charset="-127"/>
                <a:cs typeface="+mj-cs"/>
              </a:defRPr>
            </a:lvl1pPr>
          </a:lstStyle>
          <a:p>
            <a:r>
              <a:rPr lang="en-US" sz="4000" dirty="0" smtClean="0"/>
              <a:t>Solution Portfolio</a:t>
            </a:r>
            <a:endParaRPr lang="en-US" sz="4000" dirty="0"/>
          </a:p>
        </p:txBody>
      </p:sp>
    </p:spTree>
    <p:extLst>
      <p:ext uri="{BB962C8B-B14F-4D97-AF65-F5344CB8AC3E}">
        <p14:creationId xmlns:p14="http://schemas.microsoft.com/office/powerpoint/2010/main" xmlns="" val="114882338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33812" y="4002375"/>
            <a:ext cx="6524376" cy="1323439"/>
          </a:xfrm>
          <a:prstGeom prst="rect">
            <a:avLst/>
          </a:prstGeom>
          <a:noFill/>
        </p:spPr>
        <p:txBody>
          <a:bodyPr wrap="square" rtlCol="0">
            <a:spAutoFit/>
          </a:bodyPr>
          <a:lstStyle/>
          <a:p>
            <a:pPr algn="ctr"/>
            <a:r>
              <a:rPr lang="id-ID" sz="8000" dirty="0">
                <a:solidFill>
                  <a:schemeClr val="bg1"/>
                </a:solidFill>
                <a:latin typeface="Neris Black" panose="00000A00000000000000" pitchFamily="50" charset="0"/>
              </a:rPr>
              <a:t>THANK Y</a:t>
            </a:r>
          </a:p>
        </p:txBody>
      </p:sp>
      <p:sp>
        <p:nvSpPr>
          <p:cNvPr id="11" name="TextBox 10"/>
          <p:cNvSpPr txBox="1"/>
          <p:nvPr/>
        </p:nvSpPr>
        <p:spPr>
          <a:xfrm>
            <a:off x="3067050" y="4423243"/>
            <a:ext cx="6057900" cy="400110"/>
          </a:xfrm>
          <a:prstGeom prst="rect">
            <a:avLst/>
          </a:prstGeom>
          <a:noFill/>
        </p:spPr>
        <p:txBody>
          <a:bodyPr wrap="square" rtlCol="0">
            <a:spAutoFit/>
          </a:bodyPr>
          <a:lstStyle/>
          <a:p>
            <a:pPr algn="ctr"/>
            <a:r>
              <a:rPr lang="id-ID" sz="2000" dirty="0">
                <a:solidFill>
                  <a:schemeClr val="bg1"/>
                </a:solidFill>
              </a:rPr>
              <a:t>For your wathcing</a:t>
            </a:r>
          </a:p>
        </p:txBody>
      </p:sp>
      <p:sp>
        <p:nvSpPr>
          <p:cNvPr id="12" name="Oval 11"/>
          <p:cNvSpPr/>
          <p:nvPr/>
        </p:nvSpPr>
        <p:spPr>
          <a:xfrm>
            <a:off x="5364774" y="4896239"/>
            <a:ext cx="251460" cy="2514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2"/>
          <p:cNvSpPr/>
          <p:nvPr/>
        </p:nvSpPr>
        <p:spPr>
          <a:xfrm>
            <a:off x="5616234" y="4896239"/>
            <a:ext cx="251460" cy="2514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13"/>
          <p:cNvSpPr/>
          <p:nvPr/>
        </p:nvSpPr>
        <p:spPr>
          <a:xfrm>
            <a:off x="5867694" y="4896239"/>
            <a:ext cx="251460" cy="2514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6119154" y="4896239"/>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p:cNvSpPr/>
          <p:nvPr/>
        </p:nvSpPr>
        <p:spPr>
          <a:xfrm>
            <a:off x="6370614" y="4896239"/>
            <a:ext cx="251460" cy="2514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6622074" y="4896239"/>
            <a:ext cx="251460" cy="2514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 name="Group 2"/>
          <p:cNvGrpSpPr/>
          <p:nvPr/>
        </p:nvGrpSpPr>
        <p:grpSpPr>
          <a:xfrm>
            <a:off x="5081786" y="1315096"/>
            <a:ext cx="2028428" cy="2028428"/>
            <a:chOff x="5081786" y="1315096"/>
            <a:chExt cx="2028428" cy="2028428"/>
          </a:xfrm>
        </p:grpSpPr>
        <p:grpSp>
          <p:nvGrpSpPr>
            <p:cNvPr id="7" name="Group 6"/>
            <p:cNvGrpSpPr/>
            <p:nvPr/>
          </p:nvGrpSpPr>
          <p:grpSpPr>
            <a:xfrm>
              <a:off x="5081786" y="1315096"/>
              <a:ext cx="2028428" cy="2028428"/>
              <a:chOff x="3545058" y="2015197"/>
              <a:chExt cx="2827606" cy="2827606"/>
            </a:xfrm>
          </p:grpSpPr>
          <p:sp>
            <p:nvSpPr>
              <p:cNvPr id="4" name="Oval 3"/>
              <p:cNvSpPr/>
              <p:nvPr/>
            </p:nvSpPr>
            <p:spPr>
              <a:xfrm>
                <a:off x="3545058" y="2015197"/>
                <a:ext cx="2827606" cy="2827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3939540" y="2403427"/>
                <a:ext cx="2313744" cy="2313744"/>
              </a:xfrm>
              <a:prstGeom prst="ellipse">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p:cNvGrpSpPr/>
            <p:nvPr/>
          </p:nvGrpSpPr>
          <p:grpSpPr>
            <a:xfrm>
              <a:off x="5691754" y="1962981"/>
              <a:ext cx="1094859" cy="1008613"/>
              <a:chOff x="5364774" y="1187772"/>
              <a:chExt cx="2119666" cy="1952692"/>
            </a:xfrm>
            <a:solidFill>
              <a:schemeClr val="bg1"/>
            </a:solidFill>
          </p:grpSpPr>
          <p:sp>
            <p:nvSpPr>
              <p:cNvPr id="19" name="Freeform 34"/>
              <p:cNvSpPr>
                <a:spLocks noEditPoints="1"/>
              </p:cNvSpPr>
              <p:nvPr/>
            </p:nvSpPr>
            <p:spPr bwMode="auto">
              <a:xfrm>
                <a:off x="5364774" y="1187772"/>
                <a:ext cx="1511630" cy="1513107"/>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20"/>
              <p:cNvSpPr>
                <a:spLocks noEditPoints="1"/>
              </p:cNvSpPr>
              <p:nvPr/>
            </p:nvSpPr>
            <p:spPr bwMode="auto">
              <a:xfrm>
                <a:off x="6434166" y="2089164"/>
                <a:ext cx="1050274" cy="105130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grpFill/>
              <a:ln w="28575">
                <a:solidFill>
                  <a:srgbClr val="222A35"/>
                </a:solidFill>
              </a:ln>
            </p:spPr>
            <p:txBody>
              <a:bodyPr vert="horz" wrap="square" lIns="91440" tIns="45720" rIns="91440" bIns="45720" numCol="1" anchor="t" anchorCtr="0" compatLnSpc="1">
                <a:prstTxWarp prst="textNoShape">
                  <a:avLst/>
                </a:prstTxWarp>
              </a:bodyPr>
              <a:lstStyle/>
              <a:p>
                <a:endParaRPr lang="id-ID"/>
              </a:p>
            </p:txBody>
          </p:sp>
        </p:grpSp>
      </p:grpSp>
      <p:sp>
        <p:nvSpPr>
          <p:cNvPr id="18" name="Rectangle 17"/>
          <p:cNvSpPr/>
          <p:nvPr/>
        </p:nvSpPr>
        <p:spPr>
          <a:xfrm>
            <a:off x="4871804" y="3982995"/>
            <a:ext cx="2803160" cy="707886"/>
          </a:xfrm>
          <a:prstGeom prst="rect">
            <a:avLst/>
          </a:prstGeom>
        </p:spPr>
        <p:txBody>
          <a:bodyPr wrap="square">
            <a:spAutoFit/>
          </a:bodyPr>
          <a:lstStyle/>
          <a:p>
            <a:r>
              <a:rPr lang="en-IN" sz="4000" dirty="0"/>
              <a:t>Thank You</a:t>
            </a:r>
          </a:p>
        </p:txBody>
      </p:sp>
    </p:spTree>
    <p:extLst>
      <p:ext uri="{BB962C8B-B14F-4D97-AF65-F5344CB8AC3E}">
        <p14:creationId xmlns:p14="http://schemas.microsoft.com/office/powerpoint/2010/main" xmlns="" val="22782176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250" fill="hold"/>
                                        <p:tgtEl>
                                          <p:spTgt spid="12"/>
                                        </p:tgtEl>
                                        <p:attrNameLst>
                                          <p:attrName>ppt_w</p:attrName>
                                        </p:attrNameLst>
                                      </p:cBhvr>
                                      <p:tavLst>
                                        <p:tav tm="0">
                                          <p:val>
                                            <p:fltVal val="0"/>
                                          </p:val>
                                        </p:tav>
                                        <p:tav tm="100000">
                                          <p:val>
                                            <p:strVal val="#ppt_w"/>
                                          </p:val>
                                        </p:tav>
                                      </p:tavLst>
                                    </p:anim>
                                    <p:anim calcmode="lin" valueType="num">
                                      <p:cBhvr>
                                        <p:cTn id="24" dur="250" fill="hold"/>
                                        <p:tgtEl>
                                          <p:spTgt spid="12"/>
                                        </p:tgtEl>
                                        <p:attrNameLst>
                                          <p:attrName>ppt_h</p:attrName>
                                        </p:attrNameLst>
                                      </p:cBhvr>
                                      <p:tavLst>
                                        <p:tav tm="0">
                                          <p:val>
                                            <p:fltVal val="0"/>
                                          </p:val>
                                        </p:tav>
                                        <p:tav tm="100000">
                                          <p:val>
                                            <p:strVal val="#ppt_h"/>
                                          </p:val>
                                        </p:tav>
                                      </p:tavLst>
                                    </p:anim>
                                    <p:animEffect transition="in" filter="fade">
                                      <p:cBhvr>
                                        <p:cTn id="25" dur="250"/>
                                        <p:tgtEl>
                                          <p:spTgt spid="12"/>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250" fill="hold"/>
                                        <p:tgtEl>
                                          <p:spTgt spid="13"/>
                                        </p:tgtEl>
                                        <p:attrNameLst>
                                          <p:attrName>ppt_w</p:attrName>
                                        </p:attrNameLst>
                                      </p:cBhvr>
                                      <p:tavLst>
                                        <p:tav tm="0">
                                          <p:val>
                                            <p:fltVal val="0"/>
                                          </p:val>
                                        </p:tav>
                                        <p:tav tm="100000">
                                          <p:val>
                                            <p:strVal val="#ppt_w"/>
                                          </p:val>
                                        </p:tav>
                                      </p:tavLst>
                                    </p:anim>
                                    <p:anim calcmode="lin" valueType="num">
                                      <p:cBhvr>
                                        <p:cTn id="30" dur="250" fill="hold"/>
                                        <p:tgtEl>
                                          <p:spTgt spid="13"/>
                                        </p:tgtEl>
                                        <p:attrNameLst>
                                          <p:attrName>ppt_h</p:attrName>
                                        </p:attrNameLst>
                                      </p:cBhvr>
                                      <p:tavLst>
                                        <p:tav tm="0">
                                          <p:val>
                                            <p:fltVal val="0"/>
                                          </p:val>
                                        </p:tav>
                                        <p:tav tm="100000">
                                          <p:val>
                                            <p:strVal val="#ppt_h"/>
                                          </p:val>
                                        </p:tav>
                                      </p:tavLst>
                                    </p:anim>
                                    <p:animEffect transition="in" filter="fade">
                                      <p:cBhvr>
                                        <p:cTn id="31" dur="25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250" fill="hold"/>
                                        <p:tgtEl>
                                          <p:spTgt spid="14"/>
                                        </p:tgtEl>
                                        <p:attrNameLst>
                                          <p:attrName>ppt_w</p:attrName>
                                        </p:attrNameLst>
                                      </p:cBhvr>
                                      <p:tavLst>
                                        <p:tav tm="0">
                                          <p:val>
                                            <p:fltVal val="0"/>
                                          </p:val>
                                        </p:tav>
                                        <p:tav tm="100000">
                                          <p:val>
                                            <p:strVal val="#ppt_w"/>
                                          </p:val>
                                        </p:tav>
                                      </p:tavLst>
                                    </p:anim>
                                    <p:anim calcmode="lin" valueType="num">
                                      <p:cBhvr>
                                        <p:cTn id="36" dur="250" fill="hold"/>
                                        <p:tgtEl>
                                          <p:spTgt spid="14"/>
                                        </p:tgtEl>
                                        <p:attrNameLst>
                                          <p:attrName>ppt_h</p:attrName>
                                        </p:attrNameLst>
                                      </p:cBhvr>
                                      <p:tavLst>
                                        <p:tav tm="0">
                                          <p:val>
                                            <p:fltVal val="0"/>
                                          </p:val>
                                        </p:tav>
                                        <p:tav tm="100000">
                                          <p:val>
                                            <p:strVal val="#ppt_h"/>
                                          </p:val>
                                        </p:tav>
                                      </p:tavLst>
                                    </p:anim>
                                    <p:animEffect transition="in" filter="fade">
                                      <p:cBhvr>
                                        <p:cTn id="37" dur="250"/>
                                        <p:tgtEl>
                                          <p:spTgt spid="14"/>
                                        </p:tgtEl>
                                      </p:cBhvr>
                                    </p:animEffect>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250" fill="hold"/>
                                        <p:tgtEl>
                                          <p:spTgt spid="15"/>
                                        </p:tgtEl>
                                        <p:attrNameLst>
                                          <p:attrName>ppt_w</p:attrName>
                                        </p:attrNameLst>
                                      </p:cBhvr>
                                      <p:tavLst>
                                        <p:tav tm="0">
                                          <p:val>
                                            <p:fltVal val="0"/>
                                          </p:val>
                                        </p:tav>
                                        <p:tav tm="100000">
                                          <p:val>
                                            <p:strVal val="#ppt_w"/>
                                          </p:val>
                                        </p:tav>
                                      </p:tavLst>
                                    </p:anim>
                                    <p:anim calcmode="lin" valueType="num">
                                      <p:cBhvr>
                                        <p:cTn id="42" dur="250" fill="hold"/>
                                        <p:tgtEl>
                                          <p:spTgt spid="15"/>
                                        </p:tgtEl>
                                        <p:attrNameLst>
                                          <p:attrName>ppt_h</p:attrName>
                                        </p:attrNameLst>
                                      </p:cBhvr>
                                      <p:tavLst>
                                        <p:tav tm="0">
                                          <p:val>
                                            <p:fltVal val="0"/>
                                          </p:val>
                                        </p:tav>
                                        <p:tav tm="100000">
                                          <p:val>
                                            <p:strVal val="#ppt_h"/>
                                          </p:val>
                                        </p:tav>
                                      </p:tavLst>
                                    </p:anim>
                                    <p:animEffect transition="in" filter="fade">
                                      <p:cBhvr>
                                        <p:cTn id="43" dur="250"/>
                                        <p:tgtEl>
                                          <p:spTgt spid="15"/>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250" fill="hold"/>
                                        <p:tgtEl>
                                          <p:spTgt spid="16"/>
                                        </p:tgtEl>
                                        <p:attrNameLst>
                                          <p:attrName>ppt_w</p:attrName>
                                        </p:attrNameLst>
                                      </p:cBhvr>
                                      <p:tavLst>
                                        <p:tav tm="0">
                                          <p:val>
                                            <p:fltVal val="0"/>
                                          </p:val>
                                        </p:tav>
                                        <p:tav tm="100000">
                                          <p:val>
                                            <p:strVal val="#ppt_w"/>
                                          </p:val>
                                        </p:tav>
                                      </p:tavLst>
                                    </p:anim>
                                    <p:anim calcmode="lin" valueType="num">
                                      <p:cBhvr>
                                        <p:cTn id="48" dur="250" fill="hold"/>
                                        <p:tgtEl>
                                          <p:spTgt spid="16"/>
                                        </p:tgtEl>
                                        <p:attrNameLst>
                                          <p:attrName>ppt_h</p:attrName>
                                        </p:attrNameLst>
                                      </p:cBhvr>
                                      <p:tavLst>
                                        <p:tav tm="0">
                                          <p:val>
                                            <p:fltVal val="0"/>
                                          </p:val>
                                        </p:tav>
                                        <p:tav tm="100000">
                                          <p:val>
                                            <p:strVal val="#ppt_h"/>
                                          </p:val>
                                        </p:tav>
                                      </p:tavLst>
                                    </p:anim>
                                    <p:animEffect transition="in" filter="fade">
                                      <p:cBhvr>
                                        <p:cTn id="49" dur="250"/>
                                        <p:tgtEl>
                                          <p:spTgt spid="16"/>
                                        </p:tgtEl>
                                      </p:cBhvr>
                                    </p:animEffect>
                                  </p:childTnLst>
                                </p:cTn>
                              </p:par>
                            </p:childTnLst>
                          </p:cTn>
                        </p:par>
                        <p:par>
                          <p:cTn id="50" fill="hold">
                            <p:stCondLst>
                              <p:cond delay="3250"/>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250" fill="hold"/>
                                        <p:tgtEl>
                                          <p:spTgt spid="17"/>
                                        </p:tgtEl>
                                        <p:attrNameLst>
                                          <p:attrName>ppt_w</p:attrName>
                                        </p:attrNameLst>
                                      </p:cBhvr>
                                      <p:tavLst>
                                        <p:tav tm="0">
                                          <p:val>
                                            <p:fltVal val="0"/>
                                          </p:val>
                                        </p:tav>
                                        <p:tav tm="100000">
                                          <p:val>
                                            <p:strVal val="#ppt_w"/>
                                          </p:val>
                                        </p:tav>
                                      </p:tavLst>
                                    </p:anim>
                                    <p:anim calcmode="lin" valueType="num">
                                      <p:cBhvr>
                                        <p:cTn id="54" dur="250" fill="hold"/>
                                        <p:tgtEl>
                                          <p:spTgt spid="17"/>
                                        </p:tgtEl>
                                        <p:attrNameLst>
                                          <p:attrName>ppt_h</p:attrName>
                                        </p:attrNameLst>
                                      </p:cBhvr>
                                      <p:tavLst>
                                        <p:tav tm="0">
                                          <p:val>
                                            <p:fltVal val="0"/>
                                          </p:val>
                                        </p:tav>
                                        <p:tav tm="100000">
                                          <p:val>
                                            <p:strVal val="#ppt_h"/>
                                          </p:val>
                                        </p:tav>
                                      </p:tavLst>
                                    </p:anim>
                                    <p:animEffect transition="in" filter="fade">
                                      <p:cBhvr>
                                        <p:cTn id="55"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animBg="1"/>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DA3926E-6C52-4F2A-94BC-7CC8AF1D0EC4}"/>
              </a:ext>
            </a:extLst>
          </p:cNvPr>
          <p:cNvSpPr>
            <a:spLocks noGrp="1"/>
          </p:cNvSpPr>
          <p:nvPr/>
        </p:nvSpPr>
        <p:spPr>
          <a:xfrm>
            <a:off x="206062" y="523928"/>
            <a:ext cx="10509160" cy="767798"/>
          </a:xfrm>
          <a:prstGeom prst="rect">
            <a:avLst/>
          </a:prstGeom>
        </p:spPr>
        <p:txBody>
          <a:bodyPr wrap="square" anchor="t" anchorCtr="0">
            <a:noAutofit/>
          </a:bodyPr>
          <a:lstStyle>
            <a:lvl1pPr algn="ctr" defTabSz="914400" rtl="0" eaLnBrk="1" latinLnBrk="0" hangingPunct="1">
              <a:lnSpc>
                <a:spcPct val="90000"/>
              </a:lnSpc>
              <a:spcBef>
                <a:spcPct val="0"/>
              </a:spcBef>
              <a:buNone/>
              <a:defRPr sz="4400" b="0" i="0" kern="1200">
                <a:solidFill>
                  <a:schemeClr val="tx1">
                    <a:lumMod val="65000"/>
                    <a:lumOff val="35000"/>
                  </a:schemeClr>
                </a:solidFill>
                <a:latin typeface="Neris Thin" panose="00000300000000000000" pitchFamily="50" charset="0"/>
                <a:ea typeface="Gulim" pitchFamily="34" charset="-127"/>
                <a:cs typeface="+mj-cs"/>
              </a:defRPr>
            </a:lvl1pPr>
          </a:lstStyle>
          <a:p>
            <a:r>
              <a:rPr lang="en-US" dirty="0" smtClean="0"/>
              <a:t>About K</a:t>
            </a:r>
            <a:r>
              <a:rPr lang="en-IN" dirty="0" smtClean="0"/>
              <a:t>EIL</a:t>
            </a:r>
            <a:endParaRPr lang="en-IN" dirty="0"/>
          </a:p>
          <a:p>
            <a:endParaRPr lang="en-US" dirty="0"/>
          </a:p>
        </p:txBody>
      </p:sp>
      <p:sp>
        <p:nvSpPr>
          <p:cNvPr id="5" name="TextBox 4"/>
          <p:cNvSpPr txBox="1"/>
          <p:nvPr/>
        </p:nvSpPr>
        <p:spPr>
          <a:xfrm>
            <a:off x="96974" y="680719"/>
            <a:ext cx="10177086" cy="5016758"/>
          </a:xfrm>
          <a:prstGeom prst="rect">
            <a:avLst/>
          </a:prstGeom>
          <a:noFill/>
        </p:spPr>
        <p:txBody>
          <a:bodyPr wrap="square" rtlCol="0">
            <a:spAutoFit/>
          </a:bodyPr>
          <a:lstStyle/>
          <a:p>
            <a:pPr marL="285750" indent="-285750"/>
            <a:endParaRPr lang="en-IN" sz="2000" b="1" dirty="0" smtClean="0"/>
          </a:p>
          <a:p>
            <a:pPr algn="just"/>
            <a:r>
              <a:rPr lang="en-IN" sz="2000" dirty="0" smtClean="0"/>
              <a:t>Kerala </a:t>
            </a:r>
            <a:r>
              <a:rPr lang="en-IN" sz="2000" dirty="0"/>
              <a:t>Enviro Infrastructure Ltd (KEIL) is a public limited Company functioning at the industrial hub of Ambalamedu, situated about 25 KM on the Eastern side of Kochi City. This facility was established on the directive of the Supreme Court Monitoring Committee on hazardous waste for treatment and disposal of hazardous waste generated from industries in the State of Kerala. Govt. of Kerala appointed Kerala State Industrial Development Corporation (KSIDC) as nodal agency for setting up a Common Hazardous Waste Treatment, Storage and Disposal Facility (CHWTSDF) for management of hazardous waste in the State of Kerala. KSIDC established KEIL as a Special Purpose Vehicle with participation of 85 industries in the State. M/s United Phosphorus Ltd (now UPL Limited) was appointed as Developers for the project. UPL Limited and its group companies with a contribution of Rs. 6.51 crores, has the majority equity in the Company</a:t>
            </a:r>
            <a:r>
              <a:rPr lang="en-IN" sz="2000" dirty="0" smtClean="0"/>
              <a:t>.</a:t>
            </a:r>
          </a:p>
          <a:p>
            <a:pPr algn="just"/>
            <a:endParaRPr lang="en-IN" sz="2000" dirty="0"/>
          </a:p>
          <a:p>
            <a:r>
              <a:rPr lang="en-IN" sz="2000" dirty="0" smtClean="0"/>
              <a:t>The </a:t>
            </a:r>
            <a:r>
              <a:rPr lang="en-IN" sz="2000" dirty="0"/>
              <a:t>common TSDF was setup and operated as per the norms and guidelines laid down by the Ministry of Environment, Forest and Climate Change, Government of India and Central Pollution Control Board / Kerala State Pollution Control Board.</a:t>
            </a:r>
          </a:p>
          <a:p>
            <a:endParaRPr lang="en-US" sz="2000" dirty="0"/>
          </a:p>
        </p:txBody>
      </p:sp>
    </p:spTree>
    <p:extLst>
      <p:ext uri="{BB962C8B-B14F-4D97-AF65-F5344CB8AC3E}">
        <p14:creationId xmlns:p14="http://schemas.microsoft.com/office/powerpoint/2010/main" xmlns="" val="282111387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8794" y="1622737"/>
            <a:ext cx="8770513" cy="4401205"/>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KEIL was looking for </a:t>
            </a:r>
            <a:r>
              <a:rPr lang="en-US" dirty="0" smtClean="0"/>
              <a:t>software to manage the BIO WASTE as per CBCP (Central Pollution Control Boards) guidelines </a:t>
            </a:r>
            <a:endParaRPr lang="en-US" dirty="0" smtClean="0"/>
          </a:p>
          <a:p>
            <a:pPr marL="285750" indent="-285750">
              <a:buFont typeface="Wingdings" panose="05000000000000000000" pitchFamily="2" charset="2"/>
              <a:buChar char="§"/>
            </a:pPr>
            <a:r>
              <a:rPr lang="en-IN" dirty="0" smtClean="0"/>
              <a:t>Application </a:t>
            </a:r>
            <a:r>
              <a:rPr lang="en-IN" dirty="0"/>
              <a:t>aims to handle the tracking of inventory of the garbage bags in KEIL side, waste movement tracking </a:t>
            </a:r>
            <a:r>
              <a:rPr lang="en-IN" dirty="0" smtClean="0"/>
              <a:t>from HCF (Health Care Facility)  to KEIL waste management facility.</a:t>
            </a:r>
            <a:endParaRPr lang="en-IN" dirty="0" smtClean="0"/>
          </a:p>
          <a:p>
            <a:pPr marL="285750" indent="-285750">
              <a:buFont typeface="Wingdings" panose="05000000000000000000" pitchFamily="2" charset="2"/>
              <a:buChar char="§"/>
            </a:pPr>
            <a:r>
              <a:rPr lang="en-US" dirty="0" smtClean="0"/>
              <a:t>Centralized system which can be integrated GPS  for tracking of the garbage trucks, barcode </a:t>
            </a:r>
            <a:r>
              <a:rPr lang="en-US" dirty="0" err="1" smtClean="0"/>
              <a:t>hardwares</a:t>
            </a:r>
            <a:r>
              <a:rPr lang="en-US" dirty="0" smtClean="0"/>
              <a:t> and consumables  </a:t>
            </a:r>
            <a:endParaRPr lang="en-US" dirty="0" smtClean="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sz="2800" b="1" dirty="0" smtClean="0"/>
              <a:t>Challenges Faced</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To </a:t>
            </a:r>
            <a:r>
              <a:rPr lang="en-US" dirty="0" smtClean="0"/>
              <a:t>understand and develop system as per CPCB </a:t>
            </a:r>
            <a:r>
              <a:rPr lang="en-US" dirty="0" err="1" smtClean="0"/>
              <a:t>gudlines</a:t>
            </a:r>
            <a:endParaRPr lang="en-US" dirty="0" smtClean="0"/>
          </a:p>
          <a:p>
            <a:pPr marL="285750" indent="-285750">
              <a:buFont typeface="Wingdings" panose="05000000000000000000" pitchFamily="2" charset="2"/>
              <a:buChar char="§"/>
            </a:pPr>
            <a:r>
              <a:rPr lang="en-US" dirty="0" err="1" smtClean="0"/>
              <a:t>Ontime</a:t>
            </a:r>
            <a:r>
              <a:rPr lang="en-US" dirty="0" smtClean="0"/>
              <a:t> </a:t>
            </a:r>
            <a:r>
              <a:rPr lang="en-US" dirty="0" smtClean="0"/>
              <a:t>GPS tracking integration to web based application.</a:t>
            </a:r>
          </a:p>
          <a:p>
            <a:pPr marL="285750" indent="-285750">
              <a:buFont typeface="Wingdings" panose="05000000000000000000" pitchFamily="2" charset="2"/>
              <a:buChar char="§"/>
            </a:pPr>
            <a:r>
              <a:rPr lang="en-US" dirty="0" smtClean="0"/>
              <a:t>Create single mobile/android application for working in diffrent android version</a:t>
            </a:r>
          </a:p>
          <a:p>
            <a:pPr marL="285750" indent="-285750">
              <a:buFont typeface="Wingdings" panose="05000000000000000000" pitchFamily="2" charset="2"/>
              <a:buChar char="§"/>
            </a:pPr>
            <a:r>
              <a:rPr lang="en-US" dirty="0" smtClean="0"/>
              <a:t>Getting bags weight </a:t>
            </a:r>
            <a:r>
              <a:rPr lang="en-US" dirty="0"/>
              <a:t>from weighing </a:t>
            </a:r>
            <a:r>
              <a:rPr lang="en-US" dirty="0" smtClean="0"/>
              <a:t>machine to android Mobiles/Scanners</a:t>
            </a:r>
          </a:p>
          <a:p>
            <a:pPr marL="285750" indent="-285750">
              <a:buFont typeface="Wingdings" panose="05000000000000000000" pitchFamily="2" charset="2"/>
              <a:buChar char="§"/>
            </a:pPr>
            <a:endParaRPr lang="en-US" dirty="0" smtClean="0"/>
          </a:p>
        </p:txBody>
      </p:sp>
      <p:sp>
        <p:nvSpPr>
          <p:cNvPr id="5" name="Title 1">
            <a:extLst>
              <a:ext uri="{FF2B5EF4-FFF2-40B4-BE49-F238E27FC236}">
                <a16:creationId xmlns:a16="http://schemas.microsoft.com/office/drawing/2014/main" xmlns="" id="{BDA3926E-6C52-4F2A-94BC-7CC8AF1D0EC4}"/>
              </a:ext>
            </a:extLst>
          </p:cNvPr>
          <p:cNvSpPr>
            <a:spLocks noGrp="1"/>
          </p:cNvSpPr>
          <p:nvPr/>
        </p:nvSpPr>
        <p:spPr>
          <a:xfrm>
            <a:off x="148106" y="573355"/>
            <a:ext cx="10431888" cy="767798"/>
          </a:xfrm>
          <a:prstGeom prst="rect">
            <a:avLst/>
          </a:prstGeom>
        </p:spPr>
        <p:txBody>
          <a:bodyPr wrap="square" anchor="t" anchorCtr="0">
            <a:noAutofit/>
          </a:bodyPr>
          <a:lstStyle>
            <a:lvl1pPr algn="ctr" defTabSz="914400" rtl="0" eaLnBrk="1" latinLnBrk="0" hangingPunct="1">
              <a:lnSpc>
                <a:spcPct val="90000"/>
              </a:lnSpc>
              <a:spcBef>
                <a:spcPct val="0"/>
              </a:spcBef>
              <a:buNone/>
              <a:defRPr sz="4400" b="0" i="0" kern="1200">
                <a:solidFill>
                  <a:schemeClr val="tx1">
                    <a:lumMod val="65000"/>
                    <a:lumOff val="35000"/>
                  </a:schemeClr>
                </a:solidFill>
                <a:latin typeface="Neris Thin" panose="00000300000000000000" pitchFamily="50" charset="0"/>
                <a:ea typeface="Gulim" pitchFamily="34" charset="-127"/>
                <a:cs typeface="+mj-cs"/>
              </a:defRPr>
            </a:lvl1pPr>
          </a:lstStyle>
          <a:p>
            <a:r>
              <a:rPr lang="en-US" sz="4000" dirty="0" smtClean="0"/>
              <a:t>KEIL Requirement and Challenges</a:t>
            </a:r>
            <a:endParaRPr lang="en-US" sz="4000" dirty="0"/>
          </a:p>
        </p:txBody>
      </p:sp>
    </p:spTree>
    <p:extLst>
      <p:ext uri="{BB962C8B-B14F-4D97-AF65-F5344CB8AC3E}">
        <p14:creationId xmlns:p14="http://schemas.microsoft.com/office/powerpoint/2010/main" xmlns="" val="114882338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BDA3926E-6C52-4F2A-94BC-7CC8AF1D0EC4}"/>
              </a:ext>
            </a:extLst>
          </p:cNvPr>
          <p:cNvSpPr>
            <a:spLocks noGrp="1"/>
          </p:cNvSpPr>
          <p:nvPr/>
        </p:nvSpPr>
        <p:spPr>
          <a:xfrm>
            <a:off x="148106" y="573355"/>
            <a:ext cx="10431888" cy="767798"/>
          </a:xfrm>
          <a:prstGeom prst="rect">
            <a:avLst/>
          </a:prstGeom>
        </p:spPr>
        <p:txBody>
          <a:bodyPr wrap="square" anchor="t" anchorCtr="0">
            <a:noAutofit/>
          </a:bodyPr>
          <a:lstStyle>
            <a:lvl1pPr algn="ctr" defTabSz="914400" rtl="0" eaLnBrk="1" latinLnBrk="0" hangingPunct="1">
              <a:lnSpc>
                <a:spcPct val="90000"/>
              </a:lnSpc>
              <a:spcBef>
                <a:spcPct val="0"/>
              </a:spcBef>
              <a:buNone/>
              <a:defRPr sz="4400" b="0" i="0" kern="1200">
                <a:solidFill>
                  <a:schemeClr val="tx1">
                    <a:lumMod val="65000"/>
                    <a:lumOff val="35000"/>
                  </a:schemeClr>
                </a:solidFill>
                <a:latin typeface="Neris Thin" panose="00000300000000000000" pitchFamily="50" charset="0"/>
                <a:ea typeface="Gulim" pitchFamily="34" charset="-127"/>
                <a:cs typeface="+mj-cs"/>
              </a:defRPr>
            </a:lvl1pPr>
          </a:lstStyle>
          <a:p>
            <a:r>
              <a:rPr lang="en-US" sz="4000" dirty="0" smtClean="0"/>
              <a:t>Solutions </a:t>
            </a:r>
            <a:r>
              <a:rPr lang="en-US" sz="4000" dirty="0" smtClean="0"/>
              <a:t>Overview </a:t>
            </a:r>
            <a:endParaRPr lang="en-US" sz="4000" dirty="0"/>
          </a:p>
        </p:txBody>
      </p:sp>
      <p:pic>
        <p:nvPicPr>
          <p:cNvPr id="1026" name="Picture 2"/>
          <p:cNvPicPr>
            <a:picLocks noChangeAspect="1" noChangeArrowheads="1"/>
          </p:cNvPicPr>
          <p:nvPr/>
        </p:nvPicPr>
        <p:blipFill>
          <a:blip r:embed="rId2" cstate="print"/>
          <a:srcRect/>
          <a:stretch>
            <a:fillRect/>
          </a:stretch>
        </p:blipFill>
        <p:spPr bwMode="auto">
          <a:xfrm>
            <a:off x="269138" y="1302327"/>
            <a:ext cx="11701189" cy="4921251"/>
          </a:xfrm>
          <a:prstGeom prst="rect">
            <a:avLst/>
          </a:prstGeom>
          <a:noFill/>
          <a:ln w="9525">
            <a:noFill/>
            <a:miter lim="800000"/>
            <a:headEnd/>
            <a:tailEnd/>
          </a:ln>
        </p:spPr>
      </p:pic>
    </p:spTree>
    <p:extLst>
      <p:ext uri="{BB962C8B-B14F-4D97-AF65-F5344CB8AC3E}">
        <p14:creationId xmlns:p14="http://schemas.microsoft.com/office/powerpoint/2010/main" xmlns="" val="114882338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BDA3926E-6C52-4F2A-94BC-7CC8AF1D0EC4}"/>
              </a:ext>
            </a:extLst>
          </p:cNvPr>
          <p:cNvSpPr>
            <a:spLocks noGrp="1"/>
          </p:cNvSpPr>
          <p:nvPr/>
        </p:nvSpPr>
        <p:spPr>
          <a:xfrm>
            <a:off x="148106" y="573355"/>
            <a:ext cx="10431888" cy="767798"/>
          </a:xfrm>
          <a:prstGeom prst="rect">
            <a:avLst/>
          </a:prstGeom>
        </p:spPr>
        <p:txBody>
          <a:bodyPr wrap="square" anchor="t" anchorCtr="0">
            <a:noAutofit/>
          </a:bodyPr>
          <a:lstStyle>
            <a:lvl1pPr algn="ctr" defTabSz="914400" rtl="0" eaLnBrk="1" latinLnBrk="0" hangingPunct="1">
              <a:lnSpc>
                <a:spcPct val="90000"/>
              </a:lnSpc>
              <a:spcBef>
                <a:spcPct val="0"/>
              </a:spcBef>
              <a:buNone/>
              <a:defRPr sz="4400" b="0" i="0" kern="1200">
                <a:solidFill>
                  <a:schemeClr val="tx1">
                    <a:lumMod val="65000"/>
                    <a:lumOff val="35000"/>
                  </a:schemeClr>
                </a:solidFill>
                <a:latin typeface="Neris Thin" panose="00000300000000000000" pitchFamily="50" charset="0"/>
                <a:ea typeface="Gulim" pitchFamily="34" charset="-127"/>
                <a:cs typeface="+mj-cs"/>
              </a:defRPr>
            </a:lvl1pPr>
          </a:lstStyle>
          <a:p>
            <a:r>
              <a:rPr lang="en-US" sz="4000" dirty="0" smtClean="0"/>
              <a:t>Main Transactions</a:t>
            </a:r>
            <a:endParaRPr lang="en-US" sz="4000" dirty="0"/>
          </a:p>
        </p:txBody>
      </p:sp>
      <p:sp>
        <p:nvSpPr>
          <p:cNvPr id="6" name="TextBox 5"/>
          <p:cNvSpPr txBox="1"/>
          <p:nvPr/>
        </p:nvSpPr>
        <p:spPr>
          <a:xfrm>
            <a:off x="148106" y="1553318"/>
            <a:ext cx="9875788" cy="1015663"/>
          </a:xfrm>
          <a:prstGeom prst="rect">
            <a:avLst/>
          </a:prstGeom>
          <a:noFill/>
        </p:spPr>
        <p:txBody>
          <a:bodyPr wrap="square" rtlCol="0">
            <a:spAutoFit/>
          </a:bodyPr>
          <a:lstStyle/>
          <a:p>
            <a:r>
              <a:rPr lang="en-IN" sz="2000" dirty="0"/>
              <a:t>Using this option user can generate barcodes labels against each hospital. User will select waste bag colour with quantity and </a:t>
            </a:r>
            <a:r>
              <a:rPr lang="en-IN" sz="2000" dirty="0" smtClean="0"/>
              <a:t>once </a:t>
            </a:r>
            <a:r>
              <a:rPr lang="en-IN" sz="2000" dirty="0"/>
              <a:t>all details added after submission barcode labels will generate as per the quantity and below given format.</a:t>
            </a:r>
            <a:endParaRPr lang="en-US" sz="2000" dirty="0"/>
          </a:p>
        </p:txBody>
      </p:sp>
      <p:sp>
        <p:nvSpPr>
          <p:cNvPr id="7" name="Title 1">
            <a:extLst>
              <a:ext uri="{FF2B5EF4-FFF2-40B4-BE49-F238E27FC236}">
                <a16:creationId xmlns:a16="http://schemas.microsoft.com/office/drawing/2014/main" xmlns="" id="{BDA3926E-6C52-4F2A-94BC-7CC8AF1D0EC4}"/>
              </a:ext>
            </a:extLst>
          </p:cNvPr>
          <p:cNvSpPr>
            <a:spLocks noGrp="1"/>
          </p:cNvSpPr>
          <p:nvPr/>
        </p:nvSpPr>
        <p:spPr>
          <a:xfrm>
            <a:off x="148106" y="1109654"/>
            <a:ext cx="9875788" cy="552956"/>
          </a:xfrm>
          <a:prstGeom prst="rect">
            <a:avLst/>
          </a:prstGeom>
        </p:spPr>
        <p:txBody>
          <a:bodyPr wrap="square" anchor="t" anchorCtr="0">
            <a:noAutofit/>
          </a:bodyPr>
          <a:lstStyle>
            <a:lvl1pPr algn="ctr" defTabSz="914400" rtl="0" eaLnBrk="1" latinLnBrk="0" hangingPunct="1">
              <a:lnSpc>
                <a:spcPct val="90000"/>
              </a:lnSpc>
              <a:spcBef>
                <a:spcPct val="0"/>
              </a:spcBef>
              <a:buNone/>
              <a:defRPr sz="4400" b="0" i="0" kern="1200">
                <a:solidFill>
                  <a:schemeClr val="tx1">
                    <a:lumMod val="65000"/>
                    <a:lumOff val="35000"/>
                  </a:schemeClr>
                </a:solidFill>
                <a:latin typeface="Neris Thin" panose="00000300000000000000" pitchFamily="50" charset="0"/>
                <a:ea typeface="Gulim" pitchFamily="34" charset="-127"/>
                <a:cs typeface="+mj-cs"/>
              </a:defRPr>
            </a:lvl1pPr>
          </a:lstStyle>
          <a:p>
            <a:pPr algn="l"/>
            <a:r>
              <a:rPr lang="en-US" sz="3200" dirty="0" smtClean="0">
                <a:solidFill>
                  <a:schemeClr val="tx1"/>
                </a:solidFill>
              </a:rPr>
              <a:t>1.Barcode Generation</a:t>
            </a:r>
            <a:endParaRPr lang="en-US" sz="3200" dirty="0">
              <a:solidFill>
                <a:schemeClr val="tx1"/>
              </a:solidFill>
            </a:endParaRPr>
          </a:p>
        </p:txBody>
      </p:sp>
      <p:sp>
        <p:nvSpPr>
          <p:cNvPr id="2" name="Rectangle 1"/>
          <p:cNvSpPr/>
          <p:nvPr/>
        </p:nvSpPr>
        <p:spPr>
          <a:xfrm>
            <a:off x="257559" y="2614610"/>
            <a:ext cx="3723327" cy="369332"/>
          </a:xfrm>
          <a:prstGeom prst="rect">
            <a:avLst/>
          </a:prstGeom>
        </p:spPr>
        <p:txBody>
          <a:bodyPr wrap="none">
            <a:spAutoFit/>
          </a:bodyPr>
          <a:lstStyle/>
          <a:p>
            <a:r>
              <a:rPr lang="en-IN" dirty="0"/>
              <a:t>Sample of barcode label given </a:t>
            </a:r>
            <a:r>
              <a:rPr lang="en-IN" dirty="0" smtClean="0"/>
              <a:t>below: </a:t>
            </a:r>
            <a:endParaRPr lang="en-IN"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90315" y="3022761"/>
            <a:ext cx="6457950" cy="207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589470" y="4976336"/>
            <a:ext cx="11030311" cy="1200329"/>
          </a:xfrm>
          <a:prstGeom prst="rect">
            <a:avLst/>
          </a:prstGeom>
        </p:spPr>
        <p:txBody>
          <a:bodyPr wrap="square">
            <a:spAutoFit/>
          </a:bodyPr>
          <a:lstStyle/>
          <a:p>
            <a:pPr marL="342900" indent="-342900">
              <a:buAutoNum type="alphaLcParenR"/>
            </a:pPr>
            <a:r>
              <a:rPr lang="en-IN" dirty="0" smtClean="0"/>
              <a:t>Colour </a:t>
            </a:r>
            <a:r>
              <a:rPr lang="en-IN" dirty="0"/>
              <a:t>name in text inside a box - It indicates the colour of the bag </a:t>
            </a:r>
            <a:endParaRPr lang="en-IN" dirty="0" smtClean="0"/>
          </a:p>
          <a:p>
            <a:pPr marL="342900" indent="-342900">
              <a:buAutoNum type="alphaLcParenR"/>
            </a:pPr>
            <a:r>
              <a:rPr lang="en-IN" dirty="0" smtClean="0"/>
              <a:t>Seq </a:t>
            </a:r>
            <a:r>
              <a:rPr lang="en-IN" dirty="0"/>
              <a:t>No.- Unique sequence number generated from the software </a:t>
            </a:r>
            <a:endParaRPr lang="en-IN" dirty="0" smtClean="0"/>
          </a:p>
          <a:p>
            <a:pPr marL="342900" indent="-342900">
              <a:buAutoNum type="alphaLcParenR"/>
            </a:pPr>
            <a:r>
              <a:rPr lang="en-IN" dirty="0" smtClean="0"/>
              <a:t>Barcode </a:t>
            </a:r>
            <a:r>
              <a:rPr lang="en-IN" dirty="0"/>
              <a:t>– Customer Code,6 digit pin code, State code, Type of HCF, Affiliation number of the HCF, Unique sequence number </a:t>
            </a:r>
          </a:p>
        </p:txBody>
      </p:sp>
    </p:spTree>
    <p:extLst>
      <p:ext uri="{BB962C8B-B14F-4D97-AF65-F5344CB8AC3E}">
        <p14:creationId xmlns:p14="http://schemas.microsoft.com/office/powerpoint/2010/main" xmlns="" val="90466694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03200" y="1295393"/>
            <a:ext cx="11582400" cy="4525963"/>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Pre Printed label details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qr.jpg"/>
          <p:cNvPicPr>
            <a:picLocks noChangeAspect="1"/>
          </p:cNvPicPr>
          <p:nvPr/>
        </p:nvPicPr>
        <p:blipFill>
          <a:blip r:embed="rId2" cstate="print"/>
          <a:stretch>
            <a:fillRect/>
          </a:stretch>
        </p:blipFill>
        <p:spPr>
          <a:xfrm>
            <a:off x="2719789" y="2057393"/>
            <a:ext cx="5115087" cy="2543175"/>
          </a:xfrm>
          <a:prstGeom prst="rect">
            <a:avLst/>
          </a:prstGeom>
        </p:spPr>
      </p:pic>
      <p:sp>
        <p:nvSpPr>
          <p:cNvPr id="9" name="Rectangle 8"/>
          <p:cNvSpPr/>
          <p:nvPr/>
        </p:nvSpPr>
        <p:spPr>
          <a:xfrm>
            <a:off x="2719787" y="2057390"/>
            <a:ext cx="51816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4952990"/>
            <a:ext cx="22352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1</a:t>
            </a:r>
            <a:r>
              <a:rPr lang="en-IN" baseline="30000" dirty="0" smtClean="0">
                <a:solidFill>
                  <a:schemeClr val="tx1"/>
                </a:solidFill>
              </a:rPr>
              <a:t>st</a:t>
            </a:r>
            <a:r>
              <a:rPr lang="en-IN" dirty="0" smtClean="0">
                <a:solidFill>
                  <a:schemeClr val="tx1"/>
                </a:solidFill>
              </a:rPr>
              <a:t> five digit of Name of HCF</a:t>
            </a:r>
            <a:endParaRPr lang="en-US" dirty="0">
              <a:solidFill>
                <a:schemeClr val="tx1"/>
              </a:solidFill>
            </a:endParaRPr>
          </a:p>
        </p:txBody>
      </p:sp>
      <p:cxnSp>
        <p:nvCxnSpPr>
          <p:cNvPr id="11" name="Straight Arrow Connector 10"/>
          <p:cNvCxnSpPr>
            <a:endCxn id="10" idx="0"/>
          </p:cNvCxnSpPr>
          <p:nvPr/>
        </p:nvCxnSpPr>
        <p:spPr>
          <a:xfrm rot="10800000" flipV="1">
            <a:off x="1727200" y="4495790"/>
            <a:ext cx="1930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26187" y="4489930"/>
            <a:ext cx="1117600" cy="1588"/>
          </a:xfrm>
          <a:prstGeom prst="line">
            <a:avLst/>
          </a:prstGeom>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4345387" y="4419590"/>
            <a:ext cx="1016000" cy="1588"/>
          </a:xfrm>
          <a:prstGeom prst="line">
            <a:avLst/>
          </a:prstGeom>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048000" y="5105390"/>
            <a:ext cx="2235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6 digit </a:t>
            </a:r>
            <a:r>
              <a:rPr lang="en-IN" dirty="0" err="1" smtClean="0">
                <a:solidFill>
                  <a:schemeClr val="tx1"/>
                </a:solidFill>
              </a:rPr>
              <a:t>Pincode</a:t>
            </a:r>
            <a:endParaRPr lang="en-US" dirty="0">
              <a:solidFill>
                <a:schemeClr val="tx1"/>
              </a:solidFill>
            </a:endParaRPr>
          </a:p>
        </p:txBody>
      </p:sp>
      <p:cxnSp>
        <p:nvCxnSpPr>
          <p:cNvPr id="15" name="Straight Arrow Connector 14"/>
          <p:cNvCxnSpPr>
            <a:endCxn id="14" idx="0"/>
          </p:cNvCxnSpPr>
          <p:nvPr/>
        </p:nvCxnSpPr>
        <p:spPr>
          <a:xfrm rot="5400000">
            <a:off x="4178300" y="4406890"/>
            <a:ext cx="685800" cy="71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25472" y="4495790"/>
            <a:ext cx="508000" cy="1588"/>
          </a:xfrm>
          <a:prstGeom prst="line">
            <a:avLst/>
          </a:prstGeom>
          <a:ln/>
        </p:spPr>
        <p:style>
          <a:lnRef idx="2">
            <a:schemeClr val="dk1"/>
          </a:lnRef>
          <a:fillRef idx="0">
            <a:schemeClr val="dk1"/>
          </a:fillRef>
          <a:effectRef idx="1">
            <a:schemeClr val="dk1"/>
          </a:effectRef>
          <a:fontRef idx="minor">
            <a:schemeClr val="tx1"/>
          </a:fontRef>
        </p:style>
      </p:cxnSp>
      <p:sp>
        <p:nvSpPr>
          <p:cNvPr id="17" name="Rectangle 16"/>
          <p:cNvSpPr/>
          <p:nvPr/>
        </p:nvSpPr>
        <p:spPr>
          <a:xfrm>
            <a:off x="5080000" y="5714990"/>
            <a:ext cx="1828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2 digit </a:t>
            </a:r>
          </a:p>
          <a:p>
            <a:pPr algn="ctr"/>
            <a:r>
              <a:rPr lang="en-IN" dirty="0" smtClean="0">
                <a:solidFill>
                  <a:schemeClr val="tx1"/>
                </a:solidFill>
              </a:rPr>
              <a:t>State Code</a:t>
            </a:r>
            <a:endParaRPr lang="en-US" dirty="0">
              <a:solidFill>
                <a:schemeClr val="tx1"/>
              </a:solidFill>
            </a:endParaRPr>
          </a:p>
        </p:txBody>
      </p:sp>
      <p:cxnSp>
        <p:nvCxnSpPr>
          <p:cNvPr id="18" name="Straight Arrow Connector 17"/>
          <p:cNvCxnSpPr>
            <a:endCxn id="17" idx="0"/>
          </p:cNvCxnSpPr>
          <p:nvPr/>
        </p:nvCxnSpPr>
        <p:spPr>
          <a:xfrm rot="16200000" flipH="1">
            <a:off x="5232400" y="4952990"/>
            <a:ext cx="1219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92800" y="4419590"/>
            <a:ext cx="508000" cy="1588"/>
          </a:xfrm>
          <a:prstGeom prst="line">
            <a:avLst/>
          </a:prstGeom>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400800" y="4876790"/>
            <a:ext cx="1828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2 digit </a:t>
            </a:r>
          </a:p>
          <a:p>
            <a:pPr algn="ctr"/>
            <a:r>
              <a:rPr lang="en-IN" dirty="0" smtClean="0">
                <a:solidFill>
                  <a:schemeClr val="tx1"/>
                </a:solidFill>
              </a:rPr>
              <a:t>Type of HCF</a:t>
            </a:r>
            <a:endParaRPr lang="en-US" dirty="0">
              <a:solidFill>
                <a:schemeClr val="tx1"/>
              </a:solidFill>
            </a:endParaRPr>
          </a:p>
        </p:txBody>
      </p:sp>
      <p:cxnSp>
        <p:nvCxnSpPr>
          <p:cNvPr id="21" name="Straight Arrow Connector 20"/>
          <p:cNvCxnSpPr>
            <a:endCxn id="20" idx="0"/>
          </p:cNvCxnSpPr>
          <p:nvPr/>
        </p:nvCxnSpPr>
        <p:spPr>
          <a:xfrm>
            <a:off x="6096000" y="4419590"/>
            <a:ext cx="1219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38315" y="4495790"/>
            <a:ext cx="1117600" cy="1588"/>
          </a:xfrm>
          <a:prstGeom prst="line">
            <a:avLst/>
          </a:prstGeom>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9448800" y="3733790"/>
            <a:ext cx="20320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6 digit </a:t>
            </a:r>
          </a:p>
          <a:p>
            <a:pPr algn="ctr"/>
            <a:r>
              <a:rPr lang="en-IN" dirty="0" smtClean="0">
                <a:solidFill>
                  <a:schemeClr val="tx1"/>
                </a:solidFill>
              </a:rPr>
              <a:t>Unique Sr. No. of HCF</a:t>
            </a:r>
            <a:endParaRPr lang="en-US" dirty="0">
              <a:solidFill>
                <a:schemeClr val="tx1"/>
              </a:solidFill>
            </a:endParaRPr>
          </a:p>
        </p:txBody>
      </p:sp>
      <p:cxnSp>
        <p:nvCxnSpPr>
          <p:cNvPr id="24" name="Straight Arrow Connector 23"/>
          <p:cNvCxnSpPr>
            <a:endCxn id="23" idx="1"/>
          </p:cNvCxnSpPr>
          <p:nvPr/>
        </p:nvCxnSpPr>
        <p:spPr>
          <a:xfrm flipV="1">
            <a:off x="7010400" y="4152890"/>
            <a:ext cx="24384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213600" y="2209790"/>
            <a:ext cx="2032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245600" y="1904990"/>
            <a:ext cx="20320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Bar-Code Sequence No</a:t>
            </a:r>
            <a:endParaRPr lang="en-US" dirty="0">
              <a:solidFill>
                <a:schemeClr val="tx1"/>
              </a:solidFill>
            </a:endParaRPr>
          </a:p>
        </p:txBody>
      </p:sp>
      <p:sp>
        <p:nvSpPr>
          <p:cNvPr id="27" name="Rectangle 26"/>
          <p:cNvSpPr/>
          <p:nvPr/>
        </p:nvSpPr>
        <p:spPr>
          <a:xfrm>
            <a:off x="203200" y="2666990"/>
            <a:ext cx="22352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7mm X 7mm</a:t>
            </a:r>
          </a:p>
          <a:p>
            <a:pPr algn="ctr"/>
            <a:r>
              <a:rPr lang="en-IN" dirty="0" err="1" smtClean="0">
                <a:solidFill>
                  <a:schemeClr val="tx1"/>
                </a:solidFill>
              </a:rPr>
              <a:t>Color</a:t>
            </a:r>
            <a:r>
              <a:rPr lang="en-IN" dirty="0" smtClean="0">
                <a:solidFill>
                  <a:schemeClr val="tx1"/>
                </a:solidFill>
              </a:rPr>
              <a:t> Coding</a:t>
            </a:r>
            <a:endParaRPr lang="en-US" dirty="0">
              <a:solidFill>
                <a:schemeClr val="tx1"/>
              </a:solidFill>
            </a:endParaRPr>
          </a:p>
        </p:txBody>
      </p:sp>
      <p:cxnSp>
        <p:nvCxnSpPr>
          <p:cNvPr id="28" name="Straight Arrow Connector 27"/>
          <p:cNvCxnSpPr>
            <a:endCxn id="27" idx="3"/>
          </p:cNvCxnSpPr>
          <p:nvPr/>
        </p:nvCxnSpPr>
        <p:spPr>
          <a:xfrm rot="10800000" flipV="1">
            <a:off x="2438400" y="2666990"/>
            <a:ext cx="71120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xmlns="" id="{BDA3926E-6C52-4F2A-94BC-7CC8AF1D0EC4}"/>
              </a:ext>
            </a:extLst>
          </p:cNvPr>
          <p:cNvSpPr>
            <a:spLocks noGrp="1"/>
          </p:cNvSpPr>
          <p:nvPr/>
        </p:nvSpPr>
        <p:spPr>
          <a:xfrm>
            <a:off x="148106" y="548964"/>
            <a:ext cx="9875788" cy="552956"/>
          </a:xfrm>
          <a:prstGeom prst="rect">
            <a:avLst/>
          </a:prstGeom>
        </p:spPr>
        <p:txBody>
          <a:bodyPr wrap="square" anchor="t" anchorCtr="0">
            <a:noAutofit/>
          </a:bodyPr>
          <a:lstStyle>
            <a:lvl1pPr algn="ctr" defTabSz="914400" rtl="0" eaLnBrk="1" latinLnBrk="0" hangingPunct="1">
              <a:lnSpc>
                <a:spcPct val="90000"/>
              </a:lnSpc>
              <a:spcBef>
                <a:spcPct val="0"/>
              </a:spcBef>
              <a:buNone/>
              <a:defRPr sz="4400" b="0" i="0" kern="1200">
                <a:solidFill>
                  <a:schemeClr val="tx1">
                    <a:lumMod val="65000"/>
                    <a:lumOff val="35000"/>
                  </a:schemeClr>
                </a:solidFill>
                <a:latin typeface="Neris Thin" panose="00000300000000000000" pitchFamily="50" charset="0"/>
                <a:ea typeface="Gulim" pitchFamily="34" charset="-127"/>
                <a:cs typeface="+mj-cs"/>
              </a:defRPr>
            </a:lvl1pPr>
          </a:lstStyle>
          <a:p>
            <a:pPr algn="l"/>
            <a:r>
              <a:rPr lang="en-US" sz="3200" dirty="0" smtClean="0">
                <a:solidFill>
                  <a:schemeClr val="tx1"/>
                </a:solidFill>
              </a:rPr>
              <a:t>Barcode as per CPCB guidelines</a:t>
            </a:r>
            <a:endParaRPr lang="en-US" sz="3200" dirty="0">
              <a:solidFill>
                <a:schemeClr val="tx1"/>
              </a:solidFill>
            </a:endParaRPr>
          </a:p>
        </p:txBody>
      </p:sp>
    </p:spTree>
    <p:extLst>
      <p:ext uri="{BB962C8B-B14F-4D97-AF65-F5344CB8AC3E}">
        <p14:creationId xmlns:p14="http://schemas.microsoft.com/office/powerpoint/2010/main" xmlns="" val="363466640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DA3926E-6C52-4F2A-94BC-7CC8AF1D0EC4}"/>
              </a:ext>
            </a:extLst>
          </p:cNvPr>
          <p:cNvSpPr>
            <a:spLocks noGrp="1"/>
          </p:cNvSpPr>
          <p:nvPr/>
        </p:nvSpPr>
        <p:spPr>
          <a:xfrm>
            <a:off x="148106" y="548964"/>
            <a:ext cx="9875788" cy="552956"/>
          </a:xfrm>
          <a:prstGeom prst="rect">
            <a:avLst/>
          </a:prstGeom>
        </p:spPr>
        <p:txBody>
          <a:bodyPr wrap="square" anchor="t" anchorCtr="0">
            <a:noAutofit/>
          </a:bodyPr>
          <a:lstStyle>
            <a:lvl1pPr algn="ctr" defTabSz="914400" rtl="0" eaLnBrk="1" latinLnBrk="0" hangingPunct="1">
              <a:lnSpc>
                <a:spcPct val="90000"/>
              </a:lnSpc>
              <a:spcBef>
                <a:spcPct val="0"/>
              </a:spcBef>
              <a:buNone/>
              <a:defRPr sz="4400" b="0" i="0" kern="1200">
                <a:solidFill>
                  <a:schemeClr val="tx1">
                    <a:lumMod val="65000"/>
                    <a:lumOff val="35000"/>
                  </a:schemeClr>
                </a:solidFill>
                <a:latin typeface="Neris Thin" panose="00000300000000000000" pitchFamily="50" charset="0"/>
                <a:ea typeface="Gulim" pitchFamily="34" charset="-127"/>
                <a:cs typeface="+mj-cs"/>
              </a:defRPr>
            </a:lvl1pPr>
          </a:lstStyle>
          <a:p>
            <a:pPr algn="l"/>
            <a:r>
              <a:rPr lang="en-US" sz="3200" dirty="0" smtClean="0">
                <a:solidFill>
                  <a:schemeClr val="tx1"/>
                </a:solidFill>
              </a:rPr>
              <a:t>2.Route Entry</a:t>
            </a:r>
            <a:endParaRPr lang="en-US" sz="3200" dirty="0">
              <a:solidFill>
                <a:schemeClr val="tx1"/>
              </a:solidFill>
            </a:endParaRPr>
          </a:p>
        </p:txBody>
      </p:sp>
      <p:sp>
        <p:nvSpPr>
          <p:cNvPr id="4" name="Rectangle 3"/>
          <p:cNvSpPr/>
          <p:nvPr/>
        </p:nvSpPr>
        <p:spPr>
          <a:xfrm>
            <a:off x="244414" y="1049059"/>
            <a:ext cx="9650083" cy="646331"/>
          </a:xfrm>
          <a:prstGeom prst="rect">
            <a:avLst/>
          </a:prstGeom>
        </p:spPr>
        <p:txBody>
          <a:bodyPr wrap="square">
            <a:spAutoFit/>
          </a:bodyPr>
          <a:lstStyle/>
          <a:p>
            <a:r>
              <a:rPr lang="en-IN" dirty="0"/>
              <a:t>Using this option in web user can enter collection destinations in advance or </a:t>
            </a:r>
            <a:r>
              <a:rPr lang="en-IN" dirty="0" smtClean="0"/>
              <a:t>in absence </a:t>
            </a:r>
            <a:r>
              <a:rPr lang="en-IN" dirty="0"/>
              <a:t>of a collection agent in a day by selecting the vehicle and driver and </a:t>
            </a:r>
            <a:r>
              <a:rPr lang="en-IN" dirty="0" smtClean="0"/>
              <a:t>selecting </a:t>
            </a:r>
            <a:r>
              <a:rPr lang="en-IN" dirty="0"/>
              <a:t>the hospital.</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7323" y="2140130"/>
            <a:ext cx="9779000" cy="3854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653420" y="1726034"/>
            <a:ext cx="1827423" cy="369332"/>
          </a:xfrm>
          <a:prstGeom prst="rect">
            <a:avLst/>
          </a:prstGeom>
        </p:spPr>
        <p:txBody>
          <a:bodyPr wrap="none">
            <a:spAutoFit/>
          </a:bodyPr>
          <a:lstStyle/>
          <a:p>
            <a:r>
              <a:rPr lang="en-IN" dirty="0"/>
              <a:t>Blue print screen </a:t>
            </a:r>
          </a:p>
        </p:txBody>
      </p:sp>
    </p:spTree>
    <p:extLst>
      <p:ext uri="{BB962C8B-B14F-4D97-AF65-F5344CB8AC3E}">
        <p14:creationId xmlns:p14="http://schemas.microsoft.com/office/powerpoint/2010/main" xmlns="" val="197218492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Downloads\WhatsApp Image 2021-04-16 at 4.54.31 PM.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16324" y="1866659"/>
            <a:ext cx="1984076" cy="429883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1">
            <a:extLst>
              <a:ext uri="{FF2B5EF4-FFF2-40B4-BE49-F238E27FC236}">
                <a16:creationId xmlns:a16="http://schemas.microsoft.com/office/drawing/2014/main" xmlns="" id="{BDA3926E-6C52-4F2A-94BC-7CC8AF1D0EC4}"/>
              </a:ext>
            </a:extLst>
          </p:cNvPr>
          <p:cNvSpPr>
            <a:spLocks noGrp="1"/>
          </p:cNvSpPr>
          <p:nvPr/>
        </p:nvSpPr>
        <p:spPr>
          <a:xfrm>
            <a:off x="148106" y="548964"/>
            <a:ext cx="9875788" cy="552956"/>
          </a:xfrm>
          <a:prstGeom prst="rect">
            <a:avLst/>
          </a:prstGeom>
        </p:spPr>
        <p:txBody>
          <a:bodyPr wrap="square" anchor="t" anchorCtr="0">
            <a:noAutofit/>
          </a:bodyPr>
          <a:lstStyle>
            <a:lvl1pPr algn="ctr" defTabSz="914400" rtl="0" eaLnBrk="1" latinLnBrk="0" hangingPunct="1">
              <a:lnSpc>
                <a:spcPct val="90000"/>
              </a:lnSpc>
              <a:spcBef>
                <a:spcPct val="0"/>
              </a:spcBef>
              <a:buNone/>
              <a:defRPr sz="4400" b="0" i="0" kern="1200">
                <a:solidFill>
                  <a:schemeClr val="tx1">
                    <a:lumMod val="65000"/>
                    <a:lumOff val="35000"/>
                  </a:schemeClr>
                </a:solidFill>
                <a:latin typeface="Neris Thin" panose="00000300000000000000" pitchFamily="50" charset="0"/>
                <a:ea typeface="Gulim" pitchFamily="34" charset="-127"/>
                <a:cs typeface="+mj-cs"/>
              </a:defRPr>
            </a:lvl1pPr>
          </a:lstStyle>
          <a:p>
            <a:pPr algn="l"/>
            <a:r>
              <a:rPr lang="en-US" sz="3200" dirty="0" smtClean="0">
                <a:solidFill>
                  <a:schemeClr val="tx1"/>
                </a:solidFill>
              </a:rPr>
              <a:t>3.Route Entry Dashboard</a:t>
            </a:r>
            <a:endParaRPr lang="en-US" sz="3200" dirty="0">
              <a:solidFill>
                <a:schemeClr val="tx1"/>
              </a:solidFill>
            </a:endParaRPr>
          </a:p>
        </p:txBody>
      </p:sp>
      <p:sp>
        <p:nvSpPr>
          <p:cNvPr id="4" name="Rectangle 3"/>
          <p:cNvSpPr/>
          <p:nvPr/>
        </p:nvSpPr>
        <p:spPr>
          <a:xfrm>
            <a:off x="391063" y="1101920"/>
            <a:ext cx="9572445" cy="646331"/>
          </a:xfrm>
          <a:prstGeom prst="rect">
            <a:avLst/>
          </a:prstGeom>
        </p:spPr>
        <p:txBody>
          <a:bodyPr wrap="square">
            <a:spAutoFit/>
          </a:bodyPr>
          <a:lstStyle/>
          <a:p>
            <a:r>
              <a:rPr lang="en-IN" dirty="0"/>
              <a:t>Using this option in </a:t>
            </a:r>
            <a:r>
              <a:rPr lang="en-IN" dirty="0" smtClean="0"/>
              <a:t>mobile/Scanner, logged </a:t>
            </a:r>
            <a:r>
              <a:rPr lang="en-IN" dirty="0"/>
              <a:t>user can </a:t>
            </a:r>
            <a:r>
              <a:rPr lang="en-IN" dirty="0" smtClean="0"/>
              <a:t>know the pending or completed route details from this screen</a:t>
            </a:r>
            <a:endParaRPr lang="en-IN" dirty="0"/>
          </a:p>
        </p:txBody>
      </p:sp>
    </p:spTree>
    <p:extLst>
      <p:ext uri="{BB962C8B-B14F-4D97-AF65-F5344CB8AC3E}">
        <p14:creationId xmlns:p14="http://schemas.microsoft.com/office/powerpoint/2010/main" xmlns="" val="53443289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DA3926E-6C52-4F2A-94BC-7CC8AF1D0EC4}"/>
              </a:ext>
            </a:extLst>
          </p:cNvPr>
          <p:cNvSpPr>
            <a:spLocks noGrp="1"/>
          </p:cNvSpPr>
          <p:nvPr/>
        </p:nvSpPr>
        <p:spPr>
          <a:xfrm>
            <a:off x="148106" y="548964"/>
            <a:ext cx="9875788" cy="552956"/>
          </a:xfrm>
          <a:prstGeom prst="rect">
            <a:avLst/>
          </a:prstGeom>
        </p:spPr>
        <p:txBody>
          <a:bodyPr wrap="square" anchor="t" anchorCtr="0">
            <a:noAutofit/>
          </a:bodyPr>
          <a:lstStyle>
            <a:lvl1pPr algn="ctr" defTabSz="914400" rtl="0" eaLnBrk="1" latinLnBrk="0" hangingPunct="1">
              <a:lnSpc>
                <a:spcPct val="90000"/>
              </a:lnSpc>
              <a:spcBef>
                <a:spcPct val="0"/>
              </a:spcBef>
              <a:buNone/>
              <a:defRPr sz="4400" b="0" i="0" kern="1200">
                <a:solidFill>
                  <a:schemeClr val="tx1">
                    <a:lumMod val="65000"/>
                    <a:lumOff val="35000"/>
                  </a:schemeClr>
                </a:solidFill>
                <a:latin typeface="Neris Thin" panose="00000300000000000000" pitchFamily="50" charset="0"/>
                <a:ea typeface="Gulim" pitchFamily="34" charset="-127"/>
                <a:cs typeface="+mj-cs"/>
              </a:defRPr>
            </a:lvl1pPr>
          </a:lstStyle>
          <a:p>
            <a:pPr algn="l"/>
            <a:r>
              <a:rPr lang="en-US" sz="3200" dirty="0" smtClean="0">
                <a:solidFill>
                  <a:schemeClr val="tx1"/>
                </a:solidFill>
              </a:rPr>
              <a:t>4.Waste Collection </a:t>
            </a:r>
            <a:r>
              <a:rPr lang="en-US" sz="3200" dirty="0" smtClean="0">
                <a:solidFill>
                  <a:schemeClr val="tx1"/>
                </a:solidFill>
              </a:rPr>
              <a:t>Scanning</a:t>
            </a:r>
            <a:endParaRPr lang="en-US" sz="3200" dirty="0">
              <a:solidFill>
                <a:schemeClr val="tx1"/>
              </a:solidFill>
            </a:endParaRPr>
          </a:p>
        </p:txBody>
      </p:sp>
      <p:sp>
        <p:nvSpPr>
          <p:cNvPr id="4" name="Rectangle 3"/>
          <p:cNvSpPr/>
          <p:nvPr/>
        </p:nvSpPr>
        <p:spPr>
          <a:xfrm>
            <a:off x="391063" y="1101920"/>
            <a:ext cx="9572445" cy="1200329"/>
          </a:xfrm>
          <a:prstGeom prst="rect">
            <a:avLst/>
          </a:prstGeom>
        </p:spPr>
        <p:txBody>
          <a:bodyPr wrap="square">
            <a:spAutoFit/>
          </a:bodyPr>
          <a:lstStyle/>
          <a:p>
            <a:r>
              <a:rPr lang="en-IN" dirty="0"/>
              <a:t>Using this option in </a:t>
            </a:r>
            <a:r>
              <a:rPr lang="en-IN" dirty="0" smtClean="0"/>
              <a:t>mobile/Scanner, </a:t>
            </a:r>
            <a:r>
              <a:rPr lang="en-IN" dirty="0"/>
              <a:t>user can scan the barcode in the bag and will </a:t>
            </a:r>
            <a:r>
              <a:rPr lang="en-IN" dirty="0" smtClean="0"/>
              <a:t>capture </a:t>
            </a:r>
            <a:r>
              <a:rPr lang="en-IN" dirty="0"/>
              <a:t>weight from the weighing machine using Bluetooth or can </a:t>
            </a:r>
            <a:r>
              <a:rPr lang="en-IN" dirty="0" smtClean="0"/>
              <a:t>enter manually</a:t>
            </a:r>
            <a:r>
              <a:rPr lang="en-IN" dirty="0"/>
              <a:t>, user will get bag colour indication in the application screen after </a:t>
            </a:r>
            <a:r>
              <a:rPr lang="en-IN" dirty="0" smtClean="0"/>
              <a:t>scanning </a:t>
            </a:r>
            <a:r>
              <a:rPr lang="en-IN" dirty="0"/>
              <a:t>the bag for verification. Data will save to online server with GPS </a:t>
            </a:r>
            <a:r>
              <a:rPr lang="en-IN" dirty="0" smtClean="0"/>
              <a:t>Details against logged user. </a:t>
            </a:r>
            <a:endParaRPr lang="en-IN" dirty="0"/>
          </a:p>
        </p:txBody>
      </p:sp>
      <p:pic>
        <p:nvPicPr>
          <p:cNvPr id="4098" name="Picture 2" descr="F:\Downloads\index.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00897" y="2052083"/>
            <a:ext cx="2405012" cy="41109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020847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Magnum Color">
      <a:dk1>
        <a:sysClr val="windowText" lastClr="000000"/>
      </a:dk1>
      <a:lt1>
        <a:sysClr val="window" lastClr="FFFFFF"/>
      </a:lt1>
      <a:dk2>
        <a:srgbClr val="3D4A65"/>
      </a:dk2>
      <a:lt2>
        <a:srgbClr val="E7E6E6"/>
      </a:lt2>
      <a:accent1>
        <a:srgbClr val="3776C3"/>
      </a:accent1>
      <a:accent2>
        <a:srgbClr val="16BA9B"/>
      </a:accent2>
      <a:accent3>
        <a:srgbClr val="74C042"/>
      </a:accent3>
      <a:accent4>
        <a:srgbClr val="EBB213"/>
      </a:accent4>
      <a:accent5>
        <a:srgbClr val="F7881F"/>
      </a:accent5>
      <a:accent6>
        <a:srgbClr val="ED2541"/>
      </a:accent6>
      <a:hlink>
        <a:srgbClr val="FCE70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8838</TotalTime>
  <Words>846</Words>
  <Application>Microsoft Office PowerPoint</Application>
  <PresentationFormat>Custom</PresentationFormat>
  <Paragraphs>78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dc:creator>
  <cp:lastModifiedBy>Sreenesh</cp:lastModifiedBy>
  <cp:revision>875</cp:revision>
  <dcterms:created xsi:type="dcterms:W3CDTF">2015-03-18T02:45:57Z</dcterms:created>
  <dcterms:modified xsi:type="dcterms:W3CDTF">2021-04-16T14:24:10Z</dcterms:modified>
</cp:coreProperties>
</file>